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0"/>
  </p:notesMasterIdLst>
  <p:handoutMasterIdLst>
    <p:handoutMasterId r:id="rId131"/>
  </p:handoutMasterIdLst>
  <p:sldIdLst>
    <p:sldId id="267" r:id="rId2"/>
    <p:sldId id="274" r:id="rId3"/>
    <p:sldId id="273" r:id="rId4"/>
    <p:sldId id="275" r:id="rId5"/>
    <p:sldId id="276" r:id="rId6"/>
    <p:sldId id="279" r:id="rId7"/>
    <p:sldId id="281" r:id="rId8"/>
    <p:sldId id="280" r:id="rId9"/>
    <p:sldId id="282" r:id="rId10"/>
    <p:sldId id="263" r:id="rId11"/>
    <p:sldId id="284" r:id="rId12"/>
    <p:sldId id="486" r:id="rId13"/>
    <p:sldId id="488" r:id="rId14"/>
    <p:sldId id="285" r:id="rId15"/>
    <p:sldId id="487" r:id="rId16"/>
    <p:sldId id="286" r:id="rId17"/>
    <p:sldId id="461" r:id="rId18"/>
    <p:sldId id="287" r:id="rId19"/>
    <p:sldId id="288" r:id="rId20"/>
    <p:sldId id="289" r:id="rId21"/>
    <p:sldId id="463" r:id="rId22"/>
    <p:sldId id="290" r:id="rId23"/>
    <p:sldId id="291" r:id="rId24"/>
    <p:sldId id="292" r:id="rId25"/>
    <p:sldId id="293" r:id="rId26"/>
    <p:sldId id="294" r:id="rId27"/>
    <p:sldId id="295" r:id="rId28"/>
    <p:sldId id="296" r:id="rId29"/>
    <p:sldId id="483" r:id="rId30"/>
    <p:sldId id="297" r:id="rId31"/>
    <p:sldId id="299" r:id="rId32"/>
    <p:sldId id="298" r:id="rId33"/>
    <p:sldId id="301" r:id="rId34"/>
    <p:sldId id="302" r:id="rId35"/>
    <p:sldId id="303" r:id="rId36"/>
    <p:sldId id="304" r:id="rId37"/>
    <p:sldId id="494" r:id="rId38"/>
    <p:sldId id="466" r:id="rId39"/>
    <p:sldId id="467" r:id="rId40"/>
    <p:sldId id="468" r:id="rId41"/>
    <p:sldId id="308" r:id="rId42"/>
    <p:sldId id="469" r:id="rId43"/>
    <p:sldId id="471" r:id="rId44"/>
    <p:sldId id="473" r:id="rId45"/>
    <p:sldId id="474" r:id="rId46"/>
    <p:sldId id="476" r:id="rId47"/>
    <p:sldId id="477" r:id="rId48"/>
    <p:sldId id="478" r:id="rId49"/>
    <p:sldId id="479" r:id="rId50"/>
    <p:sldId id="480" r:id="rId51"/>
    <p:sldId id="319" r:id="rId52"/>
    <p:sldId id="481" r:id="rId53"/>
    <p:sldId id="482" r:id="rId54"/>
    <p:sldId id="322" r:id="rId55"/>
    <p:sldId id="323" r:id="rId56"/>
    <p:sldId id="324" r:id="rId57"/>
    <p:sldId id="484" r:id="rId58"/>
    <p:sldId id="485" r:id="rId59"/>
    <p:sldId id="327" r:id="rId60"/>
    <p:sldId id="513" r:id="rId61"/>
    <p:sldId id="497" r:id="rId62"/>
    <p:sldId id="512" r:id="rId63"/>
    <p:sldId id="328" r:id="rId64"/>
    <p:sldId id="329" r:id="rId65"/>
    <p:sldId id="330" r:id="rId66"/>
    <p:sldId id="331" r:id="rId67"/>
    <p:sldId id="498" r:id="rId68"/>
    <p:sldId id="332" r:id="rId69"/>
    <p:sldId id="499" r:id="rId70"/>
    <p:sldId id="333" r:id="rId71"/>
    <p:sldId id="514" r:id="rId72"/>
    <p:sldId id="515" r:id="rId73"/>
    <p:sldId id="336" r:id="rId74"/>
    <p:sldId id="337" r:id="rId75"/>
    <p:sldId id="342" r:id="rId76"/>
    <p:sldId id="344" r:id="rId77"/>
    <p:sldId id="338" r:id="rId78"/>
    <p:sldId id="516" r:id="rId79"/>
    <p:sldId id="341" r:id="rId80"/>
    <p:sldId id="345" r:id="rId81"/>
    <p:sldId id="500" r:id="rId82"/>
    <p:sldId id="346" r:id="rId83"/>
    <p:sldId id="349" r:id="rId84"/>
    <p:sldId id="347" r:id="rId85"/>
    <p:sldId id="348" r:id="rId86"/>
    <p:sldId id="350" r:id="rId87"/>
    <p:sldId id="517" r:id="rId88"/>
    <p:sldId id="351" r:id="rId89"/>
    <p:sldId id="352" r:id="rId90"/>
    <p:sldId id="353" r:id="rId91"/>
    <p:sldId id="354" r:id="rId92"/>
    <p:sldId id="518" r:id="rId93"/>
    <p:sldId id="519" r:id="rId94"/>
    <p:sldId id="520" r:id="rId95"/>
    <p:sldId id="521" r:id="rId96"/>
    <p:sldId id="522" r:id="rId97"/>
    <p:sldId id="523" r:id="rId98"/>
    <p:sldId id="501" r:id="rId99"/>
    <p:sldId id="361" r:id="rId100"/>
    <p:sldId id="362" r:id="rId101"/>
    <p:sldId id="502" r:id="rId102"/>
    <p:sldId id="363" r:id="rId103"/>
    <p:sldId id="537" r:id="rId104"/>
    <p:sldId id="364" r:id="rId105"/>
    <p:sldId id="524" r:id="rId106"/>
    <p:sldId id="525" r:id="rId107"/>
    <p:sldId id="503" r:id="rId108"/>
    <p:sldId id="370" r:id="rId109"/>
    <p:sldId id="526" r:id="rId110"/>
    <p:sldId id="369"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67" r:id="rId127"/>
    <p:sldId id="368" r:id="rId128"/>
    <p:sldId id="504" r:id="rId129"/>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2" autoAdjust="0"/>
    <p:restoredTop sz="94674" autoAdjust="0"/>
  </p:normalViewPr>
  <p:slideViewPr>
    <p:cSldViewPr showGuides="1">
      <p:cViewPr varScale="1">
        <p:scale>
          <a:sx n="164" d="100"/>
          <a:sy n="164" d="100"/>
        </p:scale>
        <p:origin x="312" y="168"/>
      </p:cViewPr>
      <p:guideLst>
        <p:guide orient="horz" pos="1620"/>
        <p:guide pos="2880"/>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979" y="39"/>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85CB1-C1D8-F54A-AB5B-E5A3795DB037}"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de-DE"/>
        </a:p>
      </dgm:t>
    </dgm:pt>
    <dgm:pt modelId="{98A0DBEA-74D9-084A-884F-37E77A9442CB}">
      <dgm:prSet phldrT="[Text]"/>
      <dgm:spPr/>
      <dgm:t>
        <a:bodyPr/>
        <a:lstStyle/>
        <a:p>
          <a:r>
            <a:rPr lang="de-DE" b="1" dirty="0"/>
            <a:t>OR AT</a:t>
          </a:r>
        </a:p>
      </dgm:t>
    </dgm:pt>
    <dgm:pt modelId="{13178467-6601-5E49-B6E0-FA2BCC8A06CF}" type="parTrans" cxnId="{DB099F92-7679-4243-899E-8EDE0A74CC84}">
      <dgm:prSet/>
      <dgm:spPr/>
      <dgm:t>
        <a:bodyPr/>
        <a:lstStyle/>
        <a:p>
          <a:endParaRPr lang="de-DE"/>
        </a:p>
      </dgm:t>
    </dgm:pt>
    <dgm:pt modelId="{75734E65-C9AD-2240-977F-D558FCCBEA6F}" type="sibTrans" cxnId="{DB099F92-7679-4243-899E-8EDE0A74CC84}">
      <dgm:prSet/>
      <dgm:spPr/>
      <dgm:t>
        <a:bodyPr/>
        <a:lstStyle/>
        <a:p>
          <a:endParaRPr lang="de-DE"/>
        </a:p>
      </dgm:t>
    </dgm:pt>
    <dgm:pt modelId="{76AEE625-B87E-7D44-B8C4-FD443B612510}">
      <dgm:prSet phldrT="[Text]"/>
      <dgm:spPr/>
      <dgm:t>
        <a:bodyPr/>
        <a:lstStyle/>
        <a:p>
          <a:r>
            <a:rPr lang="de-DE" dirty="0"/>
            <a:t>ZPO</a:t>
          </a:r>
        </a:p>
      </dgm:t>
    </dgm:pt>
    <dgm:pt modelId="{2FA70630-52AA-4D42-912E-0990A6BA78C3}" type="parTrans" cxnId="{564CC39D-CCF5-FC46-AACD-29EFF9D83838}">
      <dgm:prSet/>
      <dgm:spPr/>
      <dgm:t>
        <a:bodyPr/>
        <a:lstStyle/>
        <a:p>
          <a:endParaRPr lang="de-DE"/>
        </a:p>
      </dgm:t>
    </dgm:pt>
    <dgm:pt modelId="{D4B6D88D-6996-C642-BA88-12B201AD49C8}" type="sibTrans" cxnId="{564CC39D-CCF5-FC46-AACD-29EFF9D83838}">
      <dgm:prSet/>
      <dgm:spPr/>
      <dgm:t>
        <a:bodyPr/>
        <a:lstStyle/>
        <a:p>
          <a:endParaRPr lang="de-DE"/>
        </a:p>
      </dgm:t>
    </dgm:pt>
    <dgm:pt modelId="{8980E486-E152-3A40-AF76-B8577F90C506}">
      <dgm:prSet phldrT="[Text]"/>
      <dgm:spPr/>
      <dgm:t>
        <a:bodyPr/>
        <a:lstStyle/>
        <a:p>
          <a:r>
            <a:rPr lang="de-DE" dirty="0"/>
            <a:t>OR BT</a:t>
          </a:r>
        </a:p>
      </dgm:t>
    </dgm:pt>
    <dgm:pt modelId="{E8B8B391-3B3E-5A4A-B1BC-5A164558A00F}" type="parTrans" cxnId="{E116E5E0-463A-CB40-9D65-407E29B68795}">
      <dgm:prSet/>
      <dgm:spPr/>
      <dgm:t>
        <a:bodyPr/>
        <a:lstStyle/>
        <a:p>
          <a:endParaRPr lang="de-DE"/>
        </a:p>
      </dgm:t>
    </dgm:pt>
    <dgm:pt modelId="{6AAD7B9F-C9C2-FD47-90C3-D49F1F29893F}" type="sibTrans" cxnId="{E116E5E0-463A-CB40-9D65-407E29B68795}">
      <dgm:prSet/>
      <dgm:spPr/>
      <dgm:t>
        <a:bodyPr/>
        <a:lstStyle/>
        <a:p>
          <a:endParaRPr lang="de-DE"/>
        </a:p>
      </dgm:t>
    </dgm:pt>
    <dgm:pt modelId="{544BCAEF-DA42-394E-8D16-DC94C25F2046}" type="pres">
      <dgm:prSet presAssocID="{97A85CB1-C1D8-F54A-AB5B-E5A3795DB037}" presName="rootnode" presStyleCnt="0">
        <dgm:presLayoutVars>
          <dgm:chMax/>
          <dgm:chPref/>
          <dgm:dir/>
          <dgm:animLvl val="lvl"/>
        </dgm:presLayoutVars>
      </dgm:prSet>
      <dgm:spPr/>
    </dgm:pt>
    <dgm:pt modelId="{6C221F97-5A54-3541-8312-4BB540815314}" type="pres">
      <dgm:prSet presAssocID="{98A0DBEA-74D9-084A-884F-37E77A9442CB}" presName="composite" presStyleCnt="0"/>
      <dgm:spPr/>
    </dgm:pt>
    <dgm:pt modelId="{B2376A57-43BA-A141-9CD3-27598E361551}" type="pres">
      <dgm:prSet presAssocID="{98A0DBEA-74D9-084A-884F-37E77A9442CB}" presName="LShape" presStyleLbl="alignNode1" presStyleIdx="0" presStyleCnt="5"/>
      <dgm:spPr/>
    </dgm:pt>
    <dgm:pt modelId="{5B840265-C762-9B47-A626-F5F19E0B61DC}" type="pres">
      <dgm:prSet presAssocID="{98A0DBEA-74D9-084A-884F-37E77A9442CB}" presName="ParentText" presStyleLbl="revTx" presStyleIdx="0" presStyleCnt="3">
        <dgm:presLayoutVars>
          <dgm:chMax val="0"/>
          <dgm:chPref val="0"/>
          <dgm:bulletEnabled val="1"/>
        </dgm:presLayoutVars>
      </dgm:prSet>
      <dgm:spPr/>
    </dgm:pt>
    <dgm:pt modelId="{A61780AB-3679-EE49-BE3D-2F9E4860D16C}" type="pres">
      <dgm:prSet presAssocID="{98A0DBEA-74D9-084A-884F-37E77A9442CB}" presName="Triangle" presStyleLbl="alignNode1" presStyleIdx="1" presStyleCnt="5"/>
      <dgm:spPr/>
    </dgm:pt>
    <dgm:pt modelId="{A1412BAE-620B-2842-8559-A623A85E1123}" type="pres">
      <dgm:prSet presAssocID="{75734E65-C9AD-2240-977F-D558FCCBEA6F}" presName="sibTrans" presStyleCnt="0"/>
      <dgm:spPr/>
    </dgm:pt>
    <dgm:pt modelId="{54C171B5-2E01-634E-ADA2-C1F89D9A7180}" type="pres">
      <dgm:prSet presAssocID="{75734E65-C9AD-2240-977F-D558FCCBEA6F}" presName="space" presStyleCnt="0"/>
      <dgm:spPr/>
    </dgm:pt>
    <dgm:pt modelId="{F9E1837C-8A11-3949-AA26-61EAA4F2EAA6}" type="pres">
      <dgm:prSet presAssocID="{76AEE625-B87E-7D44-B8C4-FD443B612510}" presName="composite" presStyleCnt="0"/>
      <dgm:spPr/>
    </dgm:pt>
    <dgm:pt modelId="{CFCAE16A-C2BD-304A-BC96-7FEB5A427E1B}" type="pres">
      <dgm:prSet presAssocID="{76AEE625-B87E-7D44-B8C4-FD443B612510}" presName="LShape" presStyleLbl="alignNode1" presStyleIdx="2" presStyleCnt="5"/>
      <dgm:spPr/>
    </dgm:pt>
    <dgm:pt modelId="{63F6FC1C-F48C-524A-B780-F855AB410957}" type="pres">
      <dgm:prSet presAssocID="{76AEE625-B87E-7D44-B8C4-FD443B612510}" presName="ParentText" presStyleLbl="revTx" presStyleIdx="1" presStyleCnt="3">
        <dgm:presLayoutVars>
          <dgm:chMax val="0"/>
          <dgm:chPref val="0"/>
          <dgm:bulletEnabled val="1"/>
        </dgm:presLayoutVars>
      </dgm:prSet>
      <dgm:spPr/>
    </dgm:pt>
    <dgm:pt modelId="{F144D192-A3F5-1E48-9B31-A5038C94459B}" type="pres">
      <dgm:prSet presAssocID="{76AEE625-B87E-7D44-B8C4-FD443B612510}" presName="Triangle" presStyleLbl="alignNode1" presStyleIdx="3" presStyleCnt="5"/>
      <dgm:spPr/>
    </dgm:pt>
    <dgm:pt modelId="{DCFBE904-14CB-A94C-9FA9-C8955FC654DB}" type="pres">
      <dgm:prSet presAssocID="{D4B6D88D-6996-C642-BA88-12B201AD49C8}" presName="sibTrans" presStyleCnt="0"/>
      <dgm:spPr/>
    </dgm:pt>
    <dgm:pt modelId="{EC6EF6A5-4947-774D-AB65-2EEEB29A5C18}" type="pres">
      <dgm:prSet presAssocID="{D4B6D88D-6996-C642-BA88-12B201AD49C8}" presName="space" presStyleCnt="0"/>
      <dgm:spPr/>
    </dgm:pt>
    <dgm:pt modelId="{1BE12868-0596-D14E-998B-2CF7C16D338D}" type="pres">
      <dgm:prSet presAssocID="{8980E486-E152-3A40-AF76-B8577F90C506}" presName="composite" presStyleCnt="0"/>
      <dgm:spPr/>
    </dgm:pt>
    <dgm:pt modelId="{7F4B8127-EF62-C94F-B1F8-74B0BBB8336E}" type="pres">
      <dgm:prSet presAssocID="{8980E486-E152-3A40-AF76-B8577F90C506}" presName="LShape" presStyleLbl="alignNode1" presStyleIdx="4" presStyleCnt="5"/>
      <dgm:spPr/>
    </dgm:pt>
    <dgm:pt modelId="{0DF44517-7A79-1947-B09B-E12663558D41}" type="pres">
      <dgm:prSet presAssocID="{8980E486-E152-3A40-AF76-B8577F90C506}" presName="ParentText" presStyleLbl="revTx" presStyleIdx="2" presStyleCnt="3">
        <dgm:presLayoutVars>
          <dgm:chMax val="0"/>
          <dgm:chPref val="0"/>
          <dgm:bulletEnabled val="1"/>
        </dgm:presLayoutVars>
      </dgm:prSet>
      <dgm:spPr/>
    </dgm:pt>
  </dgm:ptLst>
  <dgm:cxnLst>
    <dgm:cxn modelId="{96448B30-70AD-D545-B591-8FAD505FD994}" type="presOf" srcId="{98A0DBEA-74D9-084A-884F-37E77A9442CB}" destId="{5B840265-C762-9B47-A626-F5F19E0B61DC}" srcOrd="0" destOrd="0" presId="urn:microsoft.com/office/officeart/2009/3/layout/StepUpProcess"/>
    <dgm:cxn modelId="{A8AF3059-6D97-DA49-BE8F-714F2416E945}" type="presOf" srcId="{97A85CB1-C1D8-F54A-AB5B-E5A3795DB037}" destId="{544BCAEF-DA42-394E-8D16-DC94C25F2046}" srcOrd="0" destOrd="0" presId="urn:microsoft.com/office/officeart/2009/3/layout/StepUpProcess"/>
    <dgm:cxn modelId="{DB099F92-7679-4243-899E-8EDE0A74CC84}" srcId="{97A85CB1-C1D8-F54A-AB5B-E5A3795DB037}" destId="{98A0DBEA-74D9-084A-884F-37E77A9442CB}" srcOrd="0" destOrd="0" parTransId="{13178467-6601-5E49-B6E0-FA2BCC8A06CF}" sibTransId="{75734E65-C9AD-2240-977F-D558FCCBEA6F}"/>
    <dgm:cxn modelId="{473CB695-6C8F-E345-B970-D03E568A117A}" type="presOf" srcId="{8980E486-E152-3A40-AF76-B8577F90C506}" destId="{0DF44517-7A79-1947-B09B-E12663558D41}" srcOrd="0" destOrd="0" presId="urn:microsoft.com/office/officeart/2009/3/layout/StepUpProcess"/>
    <dgm:cxn modelId="{564CC39D-CCF5-FC46-AACD-29EFF9D83838}" srcId="{97A85CB1-C1D8-F54A-AB5B-E5A3795DB037}" destId="{76AEE625-B87E-7D44-B8C4-FD443B612510}" srcOrd="1" destOrd="0" parTransId="{2FA70630-52AA-4D42-912E-0990A6BA78C3}" sibTransId="{D4B6D88D-6996-C642-BA88-12B201AD49C8}"/>
    <dgm:cxn modelId="{51F55FA0-D72A-3E4B-AB81-C9C728663F4D}" type="presOf" srcId="{76AEE625-B87E-7D44-B8C4-FD443B612510}" destId="{63F6FC1C-F48C-524A-B780-F855AB410957}" srcOrd="0" destOrd="0" presId="urn:microsoft.com/office/officeart/2009/3/layout/StepUpProcess"/>
    <dgm:cxn modelId="{E116E5E0-463A-CB40-9D65-407E29B68795}" srcId="{97A85CB1-C1D8-F54A-AB5B-E5A3795DB037}" destId="{8980E486-E152-3A40-AF76-B8577F90C506}" srcOrd="2" destOrd="0" parTransId="{E8B8B391-3B3E-5A4A-B1BC-5A164558A00F}" sibTransId="{6AAD7B9F-C9C2-FD47-90C3-D49F1F29893F}"/>
    <dgm:cxn modelId="{B1CB1EB6-A4B3-254F-9FDA-B2DE553B4857}" type="presParOf" srcId="{544BCAEF-DA42-394E-8D16-DC94C25F2046}" destId="{6C221F97-5A54-3541-8312-4BB540815314}" srcOrd="0" destOrd="0" presId="urn:microsoft.com/office/officeart/2009/3/layout/StepUpProcess"/>
    <dgm:cxn modelId="{48DDF375-7DB4-C245-93C1-5C8BEE09E653}" type="presParOf" srcId="{6C221F97-5A54-3541-8312-4BB540815314}" destId="{B2376A57-43BA-A141-9CD3-27598E361551}" srcOrd="0" destOrd="0" presId="urn:microsoft.com/office/officeart/2009/3/layout/StepUpProcess"/>
    <dgm:cxn modelId="{BABB4B0C-91C8-C748-BE9B-08823B7DA881}" type="presParOf" srcId="{6C221F97-5A54-3541-8312-4BB540815314}" destId="{5B840265-C762-9B47-A626-F5F19E0B61DC}" srcOrd="1" destOrd="0" presId="urn:microsoft.com/office/officeart/2009/3/layout/StepUpProcess"/>
    <dgm:cxn modelId="{2631C984-0C14-8345-9742-66A812BF0B98}" type="presParOf" srcId="{6C221F97-5A54-3541-8312-4BB540815314}" destId="{A61780AB-3679-EE49-BE3D-2F9E4860D16C}" srcOrd="2" destOrd="0" presId="urn:microsoft.com/office/officeart/2009/3/layout/StepUpProcess"/>
    <dgm:cxn modelId="{4BA979E3-F199-5243-8B71-7FA1F356273A}" type="presParOf" srcId="{544BCAEF-DA42-394E-8D16-DC94C25F2046}" destId="{A1412BAE-620B-2842-8559-A623A85E1123}" srcOrd="1" destOrd="0" presId="urn:microsoft.com/office/officeart/2009/3/layout/StepUpProcess"/>
    <dgm:cxn modelId="{A25EE9CD-C42A-4945-8799-802FE08034C3}" type="presParOf" srcId="{A1412BAE-620B-2842-8559-A623A85E1123}" destId="{54C171B5-2E01-634E-ADA2-C1F89D9A7180}" srcOrd="0" destOrd="0" presId="urn:microsoft.com/office/officeart/2009/3/layout/StepUpProcess"/>
    <dgm:cxn modelId="{B95C6218-CA95-DB47-B395-61C4266B4C51}" type="presParOf" srcId="{544BCAEF-DA42-394E-8D16-DC94C25F2046}" destId="{F9E1837C-8A11-3949-AA26-61EAA4F2EAA6}" srcOrd="2" destOrd="0" presId="urn:microsoft.com/office/officeart/2009/3/layout/StepUpProcess"/>
    <dgm:cxn modelId="{47CC4F8B-E99E-0D42-8B47-E6EA672A3904}" type="presParOf" srcId="{F9E1837C-8A11-3949-AA26-61EAA4F2EAA6}" destId="{CFCAE16A-C2BD-304A-BC96-7FEB5A427E1B}" srcOrd="0" destOrd="0" presId="urn:microsoft.com/office/officeart/2009/3/layout/StepUpProcess"/>
    <dgm:cxn modelId="{39EDD397-2C7B-8340-ABA0-BEE5D19BE751}" type="presParOf" srcId="{F9E1837C-8A11-3949-AA26-61EAA4F2EAA6}" destId="{63F6FC1C-F48C-524A-B780-F855AB410957}" srcOrd="1" destOrd="0" presId="urn:microsoft.com/office/officeart/2009/3/layout/StepUpProcess"/>
    <dgm:cxn modelId="{CDED907D-0099-5F4D-9F23-6E384A6D2E9D}" type="presParOf" srcId="{F9E1837C-8A11-3949-AA26-61EAA4F2EAA6}" destId="{F144D192-A3F5-1E48-9B31-A5038C94459B}" srcOrd="2" destOrd="0" presId="urn:microsoft.com/office/officeart/2009/3/layout/StepUpProcess"/>
    <dgm:cxn modelId="{4618AD30-3BDA-534C-BA91-ED16F19FB7AE}" type="presParOf" srcId="{544BCAEF-DA42-394E-8D16-DC94C25F2046}" destId="{DCFBE904-14CB-A94C-9FA9-C8955FC654DB}" srcOrd="3" destOrd="0" presId="urn:microsoft.com/office/officeart/2009/3/layout/StepUpProcess"/>
    <dgm:cxn modelId="{660E3D0B-6788-B240-AB90-AC6E793CD2FE}" type="presParOf" srcId="{DCFBE904-14CB-A94C-9FA9-C8955FC654DB}" destId="{EC6EF6A5-4947-774D-AB65-2EEEB29A5C18}" srcOrd="0" destOrd="0" presId="urn:microsoft.com/office/officeart/2009/3/layout/StepUpProcess"/>
    <dgm:cxn modelId="{C88EDF1D-BD04-5340-95BD-4052518B7D71}" type="presParOf" srcId="{544BCAEF-DA42-394E-8D16-DC94C25F2046}" destId="{1BE12868-0596-D14E-998B-2CF7C16D338D}" srcOrd="4" destOrd="0" presId="urn:microsoft.com/office/officeart/2009/3/layout/StepUpProcess"/>
    <dgm:cxn modelId="{7EEADFE7-2964-2540-ACA4-EB8D851B3614}" type="presParOf" srcId="{1BE12868-0596-D14E-998B-2CF7C16D338D}" destId="{7F4B8127-EF62-C94F-B1F8-74B0BBB8336E}" srcOrd="0" destOrd="0" presId="urn:microsoft.com/office/officeart/2009/3/layout/StepUpProcess"/>
    <dgm:cxn modelId="{15398607-D9C4-6545-97BB-B968DEBE37DE}" type="presParOf" srcId="{1BE12868-0596-D14E-998B-2CF7C16D338D}" destId="{0DF44517-7A79-1947-B09B-E12663558D4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43260B-A68A-0846-AB8A-1739EF5F6ECF}" type="doc">
      <dgm:prSet loTypeId="urn:microsoft.com/office/officeart/2005/8/layout/bProcess2" loCatId="" qsTypeId="urn:microsoft.com/office/officeart/2005/8/quickstyle/simple1" qsCatId="simple" csTypeId="urn:microsoft.com/office/officeart/2005/8/colors/accent1_2" csCatId="accent1" phldr="1"/>
      <dgm:spPr/>
      <dgm:t>
        <a:bodyPr/>
        <a:lstStyle/>
        <a:p>
          <a:endParaRPr lang="de-DE"/>
        </a:p>
      </dgm:t>
    </dgm:pt>
    <dgm:pt modelId="{9F4B4888-4A42-C740-8F12-B83FFA073F56}">
      <dgm:prSet phldrT="[Text]" custT="1"/>
      <dgm:spPr>
        <a:solidFill>
          <a:schemeClr val="accent3"/>
        </a:solidFill>
      </dgm:spPr>
      <dgm:t>
        <a:bodyPr/>
        <a:lstStyle/>
        <a:p>
          <a:r>
            <a:rPr lang="de-DE" sz="1000" dirty="0"/>
            <a:t>Grundlagen</a:t>
          </a:r>
        </a:p>
      </dgm:t>
    </dgm:pt>
    <dgm:pt modelId="{37D4D547-86B8-2447-BFBE-569BEE720B74}" type="parTrans" cxnId="{71A1BF72-A983-6841-B2E0-C91EB446C507}">
      <dgm:prSet/>
      <dgm:spPr/>
      <dgm:t>
        <a:bodyPr/>
        <a:lstStyle/>
        <a:p>
          <a:endParaRPr lang="de-DE"/>
        </a:p>
      </dgm:t>
    </dgm:pt>
    <dgm:pt modelId="{24E6EC7E-D3AF-8C40-AE54-B60CBA51398A}" type="sibTrans" cxnId="{71A1BF72-A983-6841-B2E0-C91EB446C507}">
      <dgm:prSet/>
      <dgm:spPr/>
      <dgm:t>
        <a:bodyPr/>
        <a:lstStyle/>
        <a:p>
          <a:endParaRPr lang="de-DE"/>
        </a:p>
      </dgm:t>
    </dgm:pt>
    <dgm:pt modelId="{DE4FC4C2-7568-DB4F-BB80-3BF2CB7992E6}">
      <dgm:prSet phldrT="[Text]" custT="1"/>
      <dgm:spPr>
        <a:solidFill>
          <a:schemeClr val="accent3"/>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gm:t>
    </dgm:pt>
    <dgm:pt modelId="{41E946F9-C8E8-9242-BB01-4DF7181C270F}" type="parTrans" cxnId="{43107A48-C639-014E-9D51-D2C173D79B94}">
      <dgm:prSet/>
      <dgm:spPr/>
      <dgm:t>
        <a:bodyPr/>
        <a:lstStyle/>
        <a:p>
          <a:endParaRPr lang="de-DE"/>
        </a:p>
      </dgm:t>
    </dgm:pt>
    <dgm:pt modelId="{6A67EC63-39F0-984E-9ED9-CA6931558192}" type="sibTrans" cxnId="{43107A48-C639-014E-9D51-D2C173D79B94}">
      <dgm:prSet/>
      <dgm:spPr/>
      <dgm:t>
        <a:bodyPr/>
        <a:lstStyle/>
        <a:p>
          <a:endParaRPr lang="de-DE"/>
        </a:p>
      </dgm:t>
    </dgm:pt>
    <dgm:pt modelId="{D814A26B-1E08-E444-B989-08A9711BB6AB}">
      <dgm:prSet phldrT="[Text]" custT="1"/>
      <dgm:spPr>
        <a:solidFill>
          <a:schemeClr val="accent3"/>
        </a:solidFill>
      </dgm:spPr>
      <dgm:t>
        <a:bodyPr/>
        <a:lstStyle/>
        <a:p>
          <a:r>
            <a:rPr lang="de-DE" sz="1000" dirty="0"/>
            <a:t>Unerlaubte Handlung</a:t>
          </a:r>
        </a:p>
      </dgm:t>
    </dgm:pt>
    <dgm:pt modelId="{2559FE24-1AA9-9A41-AC31-1FCFB090ED8D}" type="parTrans" cxnId="{58CD61BE-4744-034B-A448-F043001C9EA1}">
      <dgm:prSet/>
      <dgm:spPr/>
      <dgm:t>
        <a:bodyPr/>
        <a:lstStyle/>
        <a:p>
          <a:endParaRPr lang="de-DE"/>
        </a:p>
      </dgm:t>
    </dgm:pt>
    <dgm:pt modelId="{400773E1-E70F-7B46-A2F8-FC0F86FAD524}" type="sibTrans" cxnId="{58CD61BE-4744-034B-A448-F043001C9EA1}">
      <dgm:prSet/>
      <dgm:spPr/>
      <dgm:t>
        <a:bodyPr/>
        <a:lstStyle/>
        <a:p>
          <a:endParaRPr lang="de-DE"/>
        </a:p>
      </dgm:t>
    </dgm:pt>
    <dgm:pt modelId="{255E653A-16BA-884C-924B-675B2F6EF9FB}">
      <dgm:prSet phldrT="[Text]" custT="1"/>
      <dgm:spPr>
        <a:solidFill>
          <a:schemeClr val="accent3"/>
        </a:solidFill>
      </dgm:spPr>
      <dgm:t>
        <a:bodyPr/>
        <a:lstStyle/>
        <a:p>
          <a:r>
            <a:rPr lang="de-DE" sz="1000" dirty="0"/>
            <a:t>Ungerecht-fertige Bereich-</a:t>
          </a:r>
          <a:r>
            <a:rPr lang="de-DE" sz="1000" dirty="0" err="1"/>
            <a:t>erung</a:t>
          </a:r>
          <a:endParaRPr lang="de-DE" sz="1000" dirty="0"/>
        </a:p>
      </dgm:t>
    </dgm:pt>
    <dgm:pt modelId="{10BBC076-711B-1240-A8BD-BD108AF94329}" type="parTrans" cxnId="{E95E3575-6068-EC42-8746-617C098E1821}">
      <dgm:prSet/>
      <dgm:spPr/>
      <dgm:t>
        <a:bodyPr/>
        <a:lstStyle/>
        <a:p>
          <a:endParaRPr lang="de-DE"/>
        </a:p>
      </dgm:t>
    </dgm:pt>
    <dgm:pt modelId="{F9978176-9336-BA49-A5EA-652A59E5E11D}" type="sibTrans" cxnId="{E95E3575-6068-EC42-8746-617C098E1821}">
      <dgm:prSet/>
      <dgm:spPr/>
      <dgm:t>
        <a:bodyPr/>
        <a:lstStyle/>
        <a:p>
          <a:endParaRPr lang="de-DE"/>
        </a:p>
      </dgm:t>
    </dgm:pt>
    <dgm:pt modelId="{D2CE3CE2-530D-9949-9050-8CAFD345BA11}">
      <dgm:prSet phldrT="[Text]" custT="1"/>
      <dgm:spPr>
        <a:solidFill>
          <a:schemeClr val="accent3"/>
        </a:solidFill>
      </dgm:spPr>
      <dgm:t>
        <a:bodyPr/>
        <a:lstStyle/>
        <a:p>
          <a:r>
            <a:rPr lang="de-DE" sz="1000" dirty="0"/>
            <a:t>Erfüllung von Obligationen</a:t>
          </a:r>
        </a:p>
      </dgm:t>
    </dgm:pt>
    <dgm:pt modelId="{ED273A13-423C-7D4A-A93D-6742CE80FD58}" type="parTrans" cxnId="{C329EB95-E8F9-2F42-9C19-28070BED9195}">
      <dgm:prSet/>
      <dgm:spPr/>
      <dgm:t>
        <a:bodyPr/>
        <a:lstStyle/>
        <a:p>
          <a:endParaRPr lang="de-DE"/>
        </a:p>
      </dgm:t>
    </dgm:pt>
    <dgm:pt modelId="{932D16A3-16E3-8345-A5CF-C74ED1D26703}" type="sibTrans" cxnId="{C329EB95-E8F9-2F42-9C19-28070BED9195}">
      <dgm:prSet/>
      <dgm:spPr/>
      <dgm:t>
        <a:bodyPr/>
        <a:lstStyle/>
        <a:p>
          <a:endParaRPr lang="de-DE"/>
        </a:p>
      </dgm:t>
    </dgm:pt>
    <dgm:pt modelId="{88D47180-F304-3747-B5E9-9A99AA1790CD}">
      <dgm:prSet phldrT="[Text]" custT="1"/>
      <dgm:spPr>
        <a:solidFill>
          <a:schemeClr val="accent3"/>
        </a:solidFill>
      </dgm:spPr>
      <dgm:t>
        <a:bodyPr/>
        <a:lstStyle/>
        <a:p>
          <a:r>
            <a:rPr lang="de-DE" sz="1000" dirty="0"/>
            <a:t>Erlöschen von </a:t>
          </a:r>
          <a:r>
            <a:rPr lang="de-DE" sz="1000" dirty="0" err="1"/>
            <a:t>Obligatio-nen</a:t>
          </a:r>
          <a:endParaRPr lang="de-DE" sz="1000" dirty="0"/>
        </a:p>
      </dgm:t>
    </dgm:pt>
    <dgm:pt modelId="{20DEADB3-E6E6-A94E-B127-B447543BE595}" type="parTrans" cxnId="{00536F1D-C760-3845-87E9-EF823C2BAC5B}">
      <dgm:prSet/>
      <dgm:spPr/>
      <dgm:t>
        <a:bodyPr/>
        <a:lstStyle/>
        <a:p>
          <a:endParaRPr lang="de-DE"/>
        </a:p>
      </dgm:t>
    </dgm:pt>
    <dgm:pt modelId="{CC5CDBCF-2F92-4643-A71E-7C8569F864E2}" type="sibTrans" cxnId="{00536F1D-C760-3845-87E9-EF823C2BAC5B}">
      <dgm:prSet/>
      <dgm:spPr/>
      <dgm:t>
        <a:bodyPr/>
        <a:lstStyle/>
        <a:p>
          <a:endParaRPr lang="de-DE"/>
        </a:p>
      </dgm:t>
    </dgm:pt>
    <dgm:pt modelId="{00CE5BDA-4610-0B44-B6DE-4EF68F95AA7F}">
      <dgm:prSet phldrT="[Text]" custT="1"/>
      <dgm:spPr>
        <a:solidFill>
          <a:schemeClr val="accent3"/>
        </a:solidFill>
      </dgm:spPr>
      <dgm:t>
        <a:bodyPr/>
        <a:lstStyle/>
        <a:p>
          <a:r>
            <a:rPr lang="de-DE" sz="1000" dirty="0"/>
            <a:t>Konventionalstrafe und Reugeld</a:t>
          </a:r>
        </a:p>
      </dgm:t>
    </dgm:pt>
    <dgm:pt modelId="{EBD8F06C-BE8B-0D48-A60F-9D3AF3A6496A}" type="parTrans" cxnId="{1DD32398-CBA8-624D-ACCD-187063B2FAB1}">
      <dgm:prSet/>
      <dgm:spPr/>
      <dgm:t>
        <a:bodyPr/>
        <a:lstStyle/>
        <a:p>
          <a:endParaRPr lang="de-DE"/>
        </a:p>
      </dgm:t>
    </dgm:pt>
    <dgm:pt modelId="{66675831-E03A-324B-8C91-801FFEE7551E}" type="sibTrans" cxnId="{1DD32398-CBA8-624D-ACCD-187063B2FAB1}">
      <dgm:prSet/>
      <dgm:spPr/>
      <dgm:t>
        <a:bodyPr/>
        <a:lstStyle/>
        <a:p>
          <a:endParaRPr lang="de-DE"/>
        </a:p>
      </dgm:t>
    </dgm:pt>
    <dgm:pt modelId="{884D50B2-3019-3D41-AB16-549F835F144B}">
      <dgm:prSet phldrT="[Text]" custT="1"/>
      <dgm:spPr>
        <a:solidFill>
          <a:schemeClr val="accent3">
            <a:lumMod val="40000"/>
            <a:lumOff val="60000"/>
          </a:schemeClr>
        </a:solidFill>
      </dgm:spPr>
      <dgm:t>
        <a:bodyPr/>
        <a:lstStyle/>
        <a:p>
          <a:r>
            <a:rPr lang="de-DE" sz="1000" dirty="0"/>
            <a:t>Zession</a:t>
          </a:r>
        </a:p>
      </dgm:t>
    </dgm:pt>
    <dgm:pt modelId="{470EA583-6837-2849-AC42-06AE24735978}" type="parTrans" cxnId="{C6612E11-7B1E-7E46-B368-1F61582927B6}">
      <dgm:prSet/>
      <dgm:spPr/>
      <dgm:t>
        <a:bodyPr/>
        <a:lstStyle/>
        <a:p>
          <a:endParaRPr lang="de-DE"/>
        </a:p>
      </dgm:t>
    </dgm:pt>
    <dgm:pt modelId="{FE3F398C-AFDE-BB46-98A5-C927270201B7}" type="sibTrans" cxnId="{C6612E11-7B1E-7E46-B368-1F61582927B6}">
      <dgm:prSet/>
      <dgm:spPr/>
      <dgm:t>
        <a:bodyPr/>
        <a:lstStyle/>
        <a:p>
          <a:endParaRPr lang="de-DE"/>
        </a:p>
      </dgm:t>
    </dgm:pt>
    <dgm:pt modelId="{D4152505-A319-6849-B6C1-06DD0D0D215A}">
      <dgm:prSet phldrT="[Text]" custT="1"/>
      <dgm:spPr>
        <a:solidFill>
          <a:schemeClr val="accent3">
            <a:lumMod val="40000"/>
            <a:lumOff val="60000"/>
          </a:schemeClr>
        </a:solidFill>
      </dgm:spPr>
      <dgm:t>
        <a:bodyPr/>
        <a:lstStyle/>
        <a:p>
          <a:r>
            <a:rPr lang="de-DE" sz="1000" dirty="0"/>
            <a:t>Sicherungs-mittel</a:t>
          </a:r>
        </a:p>
      </dgm:t>
    </dgm:pt>
    <dgm:pt modelId="{A0C2DA75-7B8A-7A4C-B603-E5C0E22B1CCD}" type="parTrans" cxnId="{7FD4A5A1-B974-7E4F-903E-13C376FC0173}">
      <dgm:prSet/>
      <dgm:spPr/>
      <dgm:t>
        <a:bodyPr/>
        <a:lstStyle/>
        <a:p>
          <a:endParaRPr lang="de-DE"/>
        </a:p>
      </dgm:t>
    </dgm:pt>
    <dgm:pt modelId="{80675FE0-CF54-9948-B427-B9C398FF5487}" type="sibTrans" cxnId="{7FD4A5A1-B974-7E4F-903E-13C376FC0173}">
      <dgm:prSet/>
      <dgm:spPr/>
      <dgm:t>
        <a:bodyPr/>
        <a:lstStyle/>
        <a:p>
          <a:endParaRPr lang="de-DE"/>
        </a:p>
      </dgm:t>
    </dgm:pt>
    <dgm:pt modelId="{860C811F-1742-1740-A5A8-29B0B3DF849A}" type="pres">
      <dgm:prSet presAssocID="{8243260B-A68A-0846-AB8A-1739EF5F6ECF}" presName="diagram" presStyleCnt="0">
        <dgm:presLayoutVars>
          <dgm:dir/>
          <dgm:resizeHandles/>
        </dgm:presLayoutVars>
      </dgm:prSet>
      <dgm:spPr/>
    </dgm:pt>
    <dgm:pt modelId="{BAA1CBB6-24BB-6D41-B19F-0FA98DEE38C5}" type="pres">
      <dgm:prSet presAssocID="{9F4B4888-4A42-C740-8F12-B83FFA073F56}" presName="firstNode" presStyleLbl="node1" presStyleIdx="0" presStyleCnt="9">
        <dgm:presLayoutVars>
          <dgm:bulletEnabled val="1"/>
        </dgm:presLayoutVars>
      </dgm:prSet>
      <dgm:spPr/>
    </dgm:pt>
    <dgm:pt modelId="{6E72956B-FB86-414B-B077-33045FEECF41}" type="pres">
      <dgm:prSet presAssocID="{24E6EC7E-D3AF-8C40-AE54-B60CBA51398A}" presName="sibTrans" presStyleLbl="sibTrans2D1" presStyleIdx="0" presStyleCnt="8"/>
      <dgm:spPr/>
    </dgm:pt>
    <dgm:pt modelId="{07FE5880-9795-644B-AC4C-93F743CF5498}" type="pres">
      <dgm:prSet presAssocID="{DE4FC4C2-7568-DB4F-BB80-3BF2CB7992E6}" presName="middleNode" presStyleCnt="0"/>
      <dgm:spPr/>
    </dgm:pt>
    <dgm:pt modelId="{07999A1E-05FF-3841-AA11-F1D6C22855F0}" type="pres">
      <dgm:prSet presAssocID="{DE4FC4C2-7568-DB4F-BB80-3BF2CB7992E6}" presName="padding" presStyleLbl="node1" presStyleIdx="0" presStyleCnt="9"/>
      <dgm:spPr/>
    </dgm:pt>
    <dgm:pt modelId="{7C2B3D06-1B2C-324C-8FF8-FDF6ADEFF6C0}" type="pres">
      <dgm:prSet presAssocID="{DE4FC4C2-7568-DB4F-BB80-3BF2CB7992E6}" presName="shape" presStyleLbl="node1" presStyleIdx="1" presStyleCnt="9" custScaleX="166175" custScaleY="134988">
        <dgm:presLayoutVars>
          <dgm:bulletEnabled val="1"/>
        </dgm:presLayoutVars>
      </dgm:prSet>
      <dgm:spPr>
        <a:xfrm>
          <a:off x="1236655" y="1368624"/>
          <a:ext cx="1081988" cy="878926"/>
        </a:xfrm>
        <a:prstGeom prst="ellipse">
          <a:avLst/>
        </a:prstGeom>
      </dgm:spPr>
    </dgm:pt>
    <dgm:pt modelId="{E4AC5901-30EC-8B4B-B58E-0F22E4BE2CF6}" type="pres">
      <dgm:prSet presAssocID="{6A67EC63-39F0-984E-9ED9-CA6931558192}" presName="sibTrans" presStyleLbl="sibTrans2D1" presStyleIdx="1" presStyleCnt="8"/>
      <dgm:spPr/>
    </dgm:pt>
    <dgm:pt modelId="{BE9BFA31-1C7C-8841-A34D-76089CE8A9EA}" type="pres">
      <dgm:prSet presAssocID="{D814A26B-1E08-E444-B989-08A9711BB6AB}" presName="middleNode" presStyleCnt="0"/>
      <dgm:spPr/>
    </dgm:pt>
    <dgm:pt modelId="{CEDF5BB4-62C3-AE49-8136-89933594A65E}" type="pres">
      <dgm:prSet presAssocID="{D814A26B-1E08-E444-B989-08A9711BB6AB}" presName="padding" presStyleLbl="node1" presStyleIdx="1" presStyleCnt="9"/>
      <dgm:spPr/>
    </dgm:pt>
    <dgm:pt modelId="{8F887095-4A44-1047-9CF7-C2085ADA1B78}" type="pres">
      <dgm:prSet presAssocID="{D814A26B-1E08-E444-B989-08A9711BB6AB}" presName="shape" presStyleLbl="node1" presStyleIdx="2" presStyleCnt="9" custScaleX="144081" custScaleY="142081">
        <dgm:presLayoutVars>
          <dgm:bulletEnabled val="1"/>
        </dgm:presLayoutVars>
      </dgm:prSet>
      <dgm:spPr/>
    </dgm:pt>
    <dgm:pt modelId="{7BE10DAD-083C-464B-BFD9-77474868FCE2}" type="pres">
      <dgm:prSet presAssocID="{400773E1-E70F-7B46-A2F8-FC0F86FAD524}" presName="sibTrans" presStyleLbl="sibTrans2D1" presStyleIdx="2" presStyleCnt="8"/>
      <dgm:spPr/>
    </dgm:pt>
    <dgm:pt modelId="{48CC4CF1-3260-6948-AD7A-9F4DE2861A5D}" type="pres">
      <dgm:prSet presAssocID="{255E653A-16BA-884C-924B-675B2F6EF9FB}" presName="middleNode" presStyleCnt="0"/>
      <dgm:spPr/>
    </dgm:pt>
    <dgm:pt modelId="{1017F153-6D37-3B41-B989-D8C43F272C84}" type="pres">
      <dgm:prSet presAssocID="{255E653A-16BA-884C-924B-675B2F6EF9FB}" presName="padding" presStyleLbl="node1" presStyleIdx="2" presStyleCnt="9"/>
      <dgm:spPr/>
    </dgm:pt>
    <dgm:pt modelId="{86F1AC35-E2ED-D34C-B896-71FC18EC3F50}" type="pres">
      <dgm:prSet presAssocID="{255E653A-16BA-884C-924B-675B2F6EF9FB}" presName="shape" presStyleLbl="node1" presStyleIdx="3" presStyleCnt="9" custScaleX="142043" custScaleY="119987">
        <dgm:presLayoutVars>
          <dgm:bulletEnabled val="1"/>
        </dgm:presLayoutVars>
      </dgm:prSet>
      <dgm:spPr/>
    </dgm:pt>
    <dgm:pt modelId="{4724E86B-EC8C-8645-B208-45890AB0C817}" type="pres">
      <dgm:prSet presAssocID="{F9978176-9336-BA49-A5EA-652A59E5E11D}" presName="sibTrans" presStyleLbl="sibTrans2D1" presStyleIdx="3" presStyleCnt="8"/>
      <dgm:spPr/>
    </dgm:pt>
    <dgm:pt modelId="{3D675D17-5BD1-3747-A815-8A765471CA8B}" type="pres">
      <dgm:prSet presAssocID="{D2CE3CE2-530D-9949-9050-8CAFD345BA11}" presName="middleNode" presStyleCnt="0"/>
      <dgm:spPr/>
    </dgm:pt>
    <dgm:pt modelId="{B2EFB060-1B61-864D-ACAE-6F55B0548D3D}" type="pres">
      <dgm:prSet presAssocID="{D2CE3CE2-530D-9949-9050-8CAFD345BA11}" presName="padding" presStyleLbl="node1" presStyleIdx="3" presStyleCnt="9"/>
      <dgm:spPr/>
    </dgm:pt>
    <dgm:pt modelId="{BC058A3F-CF33-484D-A454-744BBFDF61F3}" type="pres">
      <dgm:prSet presAssocID="{D2CE3CE2-530D-9949-9050-8CAFD345BA11}" presName="shape" presStyleLbl="node1" presStyleIdx="4" presStyleCnt="9" custScaleX="164138" custScaleY="134988">
        <dgm:presLayoutVars>
          <dgm:bulletEnabled val="1"/>
        </dgm:presLayoutVars>
      </dgm:prSet>
      <dgm:spPr/>
    </dgm:pt>
    <dgm:pt modelId="{00722E56-DB38-5148-BB42-47A787F27ED4}" type="pres">
      <dgm:prSet presAssocID="{932D16A3-16E3-8345-A5CF-C74ED1D26703}" presName="sibTrans" presStyleLbl="sibTrans2D1" presStyleIdx="4" presStyleCnt="8"/>
      <dgm:spPr/>
    </dgm:pt>
    <dgm:pt modelId="{FC502BEF-1059-5B43-95AE-0A2E9684C29A}" type="pres">
      <dgm:prSet presAssocID="{88D47180-F304-3747-B5E9-9A99AA1790CD}" presName="middleNode" presStyleCnt="0"/>
      <dgm:spPr/>
    </dgm:pt>
    <dgm:pt modelId="{4B369F99-5A85-6549-8246-539D0787DC82}" type="pres">
      <dgm:prSet presAssocID="{88D47180-F304-3747-B5E9-9A99AA1790CD}" presName="padding" presStyleLbl="node1" presStyleIdx="4" presStyleCnt="9"/>
      <dgm:spPr/>
    </dgm:pt>
    <dgm:pt modelId="{9989E5E9-8504-FF45-93D0-571F91D286FD}" type="pres">
      <dgm:prSet presAssocID="{88D47180-F304-3747-B5E9-9A99AA1790CD}" presName="shape" presStyleLbl="node1" presStyleIdx="5" presStyleCnt="9" custScaleX="123093" custScaleY="115147">
        <dgm:presLayoutVars>
          <dgm:bulletEnabled val="1"/>
        </dgm:presLayoutVars>
      </dgm:prSet>
      <dgm:spPr/>
    </dgm:pt>
    <dgm:pt modelId="{AF5672FF-46F6-5341-B152-386C05AFC00C}" type="pres">
      <dgm:prSet presAssocID="{CC5CDBCF-2F92-4643-A71E-7C8569F864E2}" presName="sibTrans" presStyleLbl="sibTrans2D1" presStyleIdx="5" presStyleCnt="8"/>
      <dgm:spPr/>
    </dgm:pt>
    <dgm:pt modelId="{0346CFF3-B13F-3B4C-8162-4F7CE3D25632}" type="pres">
      <dgm:prSet presAssocID="{00CE5BDA-4610-0B44-B6DE-4EF68F95AA7F}" presName="middleNode" presStyleCnt="0"/>
      <dgm:spPr/>
    </dgm:pt>
    <dgm:pt modelId="{492EF2D0-5A29-5444-9E3A-D897B11B788F}" type="pres">
      <dgm:prSet presAssocID="{00CE5BDA-4610-0B44-B6DE-4EF68F95AA7F}" presName="padding" presStyleLbl="node1" presStyleIdx="5" presStyleCnt="9"/>
      <dgm:spPr/>
    </dgm:pt>
    <dgm:pt modelId="{FE816120-EEC7-B141-BC2B-A5E1D81F0901}" type="pres">
      <dgm:prSet presAssocID="{00CE5BDA-4610-0B44-B6DE-4EF68F95AA7F}" presName="shape" presStyleLbl="node1" presStyleIdx="6" presStyleCnt="9" custScaleX="123092" custScaleY="115147">
        <dgm:presLayoutVars>
          <dgm:bulletEnabled val="1"/>
        </dgm:presLayoutVars>
      </dgm:prSet>
      <dgm:spPr/>
    </dgm:pt>
    <dgm:pt modelId="{14A5058C-EA3D-D646-8C95-3AD7E1F01F9E}" type="pres">
      <dgm:prSet presAssocID="{66675831-E03A-324B-8C91-801FFEE7551E}" presName="sibTrans" presStyleLbl="sibTrans2D1" presStyleIdx="6" presStyleCnt="8"/>
      <dgm:spPr/>
    </dgm:pt>
    <dgm:pt modelId="{05D55644-2536-EB4F-9329-3B6588E5157A}" type="pres">
      <dgm:prSet presAssocID="{884D50B2-3019-3D41-AB16-549F835F144B}" presName="middleNode" presStyleCnt="0"/>
      <dgm:spPr/>
    </dgm:pt>
    <dgm:pt modelId="{7C50878D-C158-944A-A9F5-04758280847B}" type="pres">
      <dgm:prSet presAssocID="{884D50B2-3019-3D41-AB16-549F835F144B}" presName="padding" presStyleLbl="node1" presStyleIdx="6" presStyleCnt="9"/>
      <dgm:spPr/>
    </dgm:pt>
    <dgm:pt modelId="{7D6F6074-B4B0-1949-9719-5628360126FD}" type="pres">
      <dgm:prSet presAssocID="{884D50B2-3019-3D41-AB16-549F835F144B}" presName="shape" presStyleLbl="node1" presStyleIdx="7" presStyleCnt="9">
        <dgm:presLayoutVars>
          <dgm:bulletEnabled val="1"/>
        </dgm:presLayoutVars>
      </dgm:prSet>
      <dgm:spPr/>
    </dgm:pt>
    <dgm:pt modelId="{CF079C9B-8D40-4345-B37E-D3FDEBDB5AAE}" type="pres">
      <dgm:prSet presAssocID="{FE3F398C-AFDE-BB46-98A5-C927270201B7}" presName="sibTrans" presStyleLbl="sibTrans2D1" presStyleIdx="7" presStyleCnt="8"/>
      <dgm:spPr/>
    </dgm:pt>
    <dgm:pt modelId="{7AA49666-5778-FD4C-B9FB-044F030F128B}" type="pres">
      <dgm:prSet presAssocID="{D4152505-A319-6849-B6C1-06DD0D0D215A}" presName="lastNode" presStyleLbl="node1" presStyleIdx="8" presStyleCnt="9">
        <dgm:presLayoutVars>
          <dgm:bulletEnabled val="1"/>
        </dgm:presLayoutVars>
      </dgm:prSet>
      <dgm:spPr/>
    </dgm:pt>
  </dgm:ptLst>
  <dgm:cxnLst>
    <dgm:cxn modelId="{CF832B05-445D-C347-B1E5-1E88A36774DC}" type="presOf" srcId="{00CE5BDA-4610-0B44-B6DE-4EF68F95AA7F}" destId="{FE816120-EEC7-B141-BC2B-A5E1D81F0901}" srcOrd="0" destOrd="0" presId="urn:microsoft.com/office/officeart/2005/8/layout/bProcess2"/>
    <dgm:cxn modelId="{FE140108-08F7-4144-B113-C405CE239061}" type="presOf" srcId="{D2CE3CE2-530D-9949-9050-8CAFD345BA11}" destId="{BC058A3F-CF33-484D-A454-744BBFDF61F3}" srcOrd="0" destOrd="0" presId="urn:microsoft.com/office/officeart/2005/8/layout/bProcess2"/>
    <dgm:cxn modelId="{D83F780E-5368-BD49-80B4-9467D2FD84B3}" type="presOf" srcId="{D4152505-A319-6849-B6C1-06DD0D0D215A}" destId="{7AA49666-5778-FD4C-B9FB-044F030F128B}" srcOrd="0" destOrd="0" presId="urn:microsoft.com/office/officeart/2005/8/layout/bProcess2"/>
    <dgm:cxn modelId="{51A5300F-2624-B945-9D04-3941621F182B}" type="presOf" srcId="{24E6EC7E-D3AF-8C40-AE54-B60CBA51398A}" destId="{6E72956B-FB86-414B-B077-33045FEECF41}" srcOrd="0" destOrd="0" presId="urn:microsoft.com/office/officeart/2005/8/layout/bProcess2"/>
    <dgm:cxn modelId="{C6612E11-7B1E-7E46-B368-1F61582927B6}" srcId="{8243260B-A68A-0846-AB8A-1739EF5F6ECF}" destId="{884D50B2-3019-3D41-AB16-549F835F144B}" srcOrd="7" destOrd="0" parTransId="{470EA583-6837-2849-AC42-06AE24735978}" sibTransId="{FE3F398C-AFDE-BB46-98A5-C927270201B7}"/>
    <dgm:cxn modelId="{00536F1D-C760-3845-87E9-EF823C2BAC5B}" srcId="{8243260B-A68A-0846-AB8A-1739EF5F6ECF}" destId="{88D47180-F304-3747-B5E9-9A99AA1790CD}" srcOrd="5" destOrd="0" parTransId="{20DEADB3-E6E6-A94E-B127-B447543BE595}" sibTransId="{CC5CDBCF-2F92-4643-A71E-7C8569F864E2}"/>
    <dgm:cxn modelId="{D1D7F741-7D57-9046-95FB-931C41EB7883}" type="presOf" srcId="{DE4FC4C2-7568-DB4F-BB80-3BF2CB7992E6}" destId="{7C2B3D06-1B2C-324C-8FF8-FDF6ADEFF6C0}" srcOrd="0" destOrd="0" presId="urn:microsoft.com/office/officeart/2005/8/layout/bProcess2"/>
    <dgm:cxn modelId="{92A43346-8670-0C46-B082-4D5FE70879F7}" type="presOf" srcId="{FE3F398C-AFDE-BB46-98A5-C927270201B7}" destId="{CF079C9B-8D40-4345-B37E-D3FDEBDB5AAE}" srcOrd="0" destOrd="0" presId="urn:microsoft.com/office/officeart/2005/8/layout/bProcess2"/>
    <dgm:cxn modelId="{43107A48-C639-014E-9D51-D2C173D79B94}" srcId="{8243260B-A68A-0846-AB8A-1739EF5F6ECF}" destId="{DE4FC4C2-7568-DB4F-BB80-3BF2CB7992E6}" srcOrd="1" destOrd="0" parTransId="{41E946F9-C8E8-9242-BB01-4DF7181C270F}" sibTransId="{6A67EC63-39F0-984E-9ED9-CA6931558192}"/>
    <dgm:cxn modelId="{A78F8B4E-DDB7-304F-8601-5D92BC81278F}" type="presOf" srcId="{66675831-E03A-324B-8C91-801FFEE7551E}" destId="{14A5058C-EA3D-D646-8C95-3AD7E1F01F9E}" srcOrd="0" destOrd="0" presId="urn:microsoft.com/office/officeart/2005/8/layout/bProcess2"/>
    <dgm:cxn modelId="{F4CFBD63-B3F9-EC48-AD53-B609E774BC45}" type="presOf" srcId="{9F4B4888-4A42-C740-8F12-B83FFA073F56}" destId="{BAA1CBB6-24BB-6D41-B19F-0FA98DEE38C5}" srcOrd="0" destOrd="0" presId="urn:microsoft.com/office/officeart/2005/8/layout/bProcess2"/>
    <dgm:cxn modelId="{6916C26A-DC25-914A-9272-BFDA93922A01}" type="presOf" srcId="{400773E1-E70F-7B46-A2F8-FC0F86FAD524}" destId="{7BE10DAD-083C-464B-BFD9-77474868FCE2}" srcOrd="0" destOrd="0" presId="urn:microsoft.com/office/officeart/2005/8/layout/bProcess2"/>
    <dgm:cxn modelId="{71A1BF72-A983-6841-B2E0-C91EB446C507}" srcId="{8243260B-A68A-0846-AB8A-1739EF5F6ECF}" destId="{9F4B4888-4A42-C740-8F12-B83FFA073F56}" srcOrd="0" destOrd="0" parTransId="{37D4D547-86B8-2447-BFBE-569BEE720B74}" sibTransId="{24E6EC7E-D3AF-8C40-AE54-B60CBA51398A}"/>
    <dgm:cxn modelId="{E95E3575-6068-EC42-8746-617C098E1821}" srcId="{8243260B-A68A-0846-AB8A-1739EF5F6ECF}" destId="{255E653A-16BA-884C-924B-675B2F6EF9FB}" srcOrd="3" destOrd="0" parTransId="{10BBC076-711B-1240-A8BD-BD108AF94329}" sibTransId="{F9978176-9336-BA49-A5EA-652A59E5E11D}"/>
    <dgm:cxn modelId="{0977CF7E-1BF0-0D4A-ADD1-8C2165D684B9}" type="presOf" srcId="{88D47180-F304-3747-B5E9-9A99AA1790CD}" destId="{9989E5E9-8504-FF45-93D0-571F91D286FD}" srcOrd="0" destOrd="0" presId="urn:microsoft.com/office/officeart/2005/8/layout/bProcess2"/>
    <dgm:cxn modelId="{899D5C85-7ECB-2445-BBC1-4959658C7E95}" type="presOf" srcId="{D814A26B-1E08-E444-B989-08A9711BB6AB}" destId="{8F887095-4A44-1047-9CF7-C2085ADA1B78}" srcOrd="0" destOrd="0" presId="urn:microsoft.com/office/officeart/2005/8/layout/bProcess2"/>
    <dgm:cxn modelId="{27E1FD8D-0BC8-444E-AD55-79362DB6183B}" type="presOf" srcId="{8243260B-A68A-0846-AB8A-1739EF5F6ECF}" destId="{860C811F-1742-1740-A5A8-29B0B3DF849A}" srcOrd="0" destOrd="0" presId="urn:microsoft.com/office/officeart/2005/8/layout/bProcess2"/>
    <dgm:cxn modelId="{C329EB95-E8F9-2F42-9C19-28070BED9195}" srcId="{8243260B-A68A-0846-AB8A-1739EF5F6ECF}" destId="{D2CE3CE2-530D-9949-9050-8CAFD345BA11}" srcOrd="4" destOrd="0" parTransId="{ED273A13-423C-7D4A-A93D-6742CE80FD58}" sibTransId="{932D16A3-16E3-8345-A5CF-C74ED1D26703}"/>
    <dgm:cxn modelId="{1DD32398-CBA8-624D-ACCD-187063B2FAB1}" srcId="{8243260B-A68A-0846-AB8A-1739EF5F6ECF}" destId="{00CE5BDA-4610-0B44-B6DE-4EF68F95AA7F}" srcOrd="6" destOrd="0" parTransId="{EBD8F06C-BE8B-0D48-A60F-9D3AF3A6496A}" sibTransId="{66675831-E03A-324B-8C91-801FFEE7551E}"/>
    <dgm:cxn modelId="{C197CC9F-F1DA-C743-A364-58EADC45F26E}" type="presOf" srcId="{CC5CDBCF-2F92-4643-A71E-7C8569F864E2}" destId="{AF5672FF-46F6-5341-B152-386C05AFC00C}" srcOrd="0" destOrd="0" presId="urn:microsoft.com/office/officeart/2005/8/layout/bProcess2"/>
    <dgm:cxn modelId="{7FD4A5A1-B974-7E4F-903E-13C376FC0173}" srcId="{8243260B-A68A-0846-AB8A-1739EF5F6ECF}" destId="{D4152505-A319-6849-B6C1-06DD0D0D215A}" srcOrd="8" destOrd="0" parTransId="{A0C2DA75-7B8A-7A4C-B603-E5C0E22B1CCD}" sibTransId="{80675FE0-CF54-9948-B427-B9C398FF5487}"/>
    <dgm:cxn modelId="{9B9010A4-31C1-3048-A1C0-02CEEC4D281C}" type="presOf" srcId="{884D50B2-3019-3D41-AB16-549F835F144B}" destId="{7D6F6074-B4B0-1949-9719-5628360126FD}" srcOrd="0" destOrd="0" presId="urn:microsoft.com/office/officeart/2005/8/layout/bProcess2"/>
    <dgm:cxn modelId="{152870A4-113C-C848-ACC5-D65954B9D66D}" type="presOf" srcId="{F9978176-9336-BA49-A5EA-652A59E5E11D}" destId="{4724E86B-EC8C-8645-B208-45890AB0C817}" srcOrd="0" destOrd="0" presId="urn:microsoft.com/office/officeart/2005/8/layout/bProcess2"/>
    <dgm:cxn modelId="{159DA2B3-DF64-1A48-BB74-008A19778474}" type="presOf" srcId="{6A67EC63-39F0-984E-9ED9-CA6931558192}" destId="{E4AC5901-30EC-8B4B-B58E-0F22E4BE2CF6}" srcOrd="0" destOrd="0" presId="urn:microsoft.com/office/officeart/2005/8/layout/bProcess2"/>
    <dgm:cxn modelId="{58CD61BE-4744-034B-A448-F043001C9EA1}" srcId="{8243260B-A68A-0846-AB8A-1739EF5F6ECF}" destId="{D814A26B-1E08-E444-B989-08A9711BB6AB}" srcOrd="2" destOrd="0" parTransId="{2559FE24-1AA9-9A41-AC31-1FCFB090ED8D}" sibTransId="{400773E1-E70F-7B46-A2F8-FC0F86FAD524}"/>
    <dgm:cxn modelId="{916FB3DE-361A-AF49-AC85-9CDFA3AC814C}" type="presOf" srcId="{255E653A-16BA-884C-924B-675B2F6EF9FB}" destId="{86F1AC35-E2ED-D34C-B896-71FC18EC3F50}" srcOrd="0" destOrd="0" presId="urn:microsoft.com/office/officeart/2005/8/layout/bProcess2"/>
    <dgm:cxn modelId="{31C1F3E8-37C2-2F43-A03A-5C4DD35A1D92}" type="presOf" srcId="{932D16A3-16E3-8345-A5CF-C74ED1D26703}" destId="{00722E56-DB38-5148-BB42-47A787F27ED4}" srcOrd="0" destOrd="0" presId="urn:microsoft.com/office/officeart/2005/8/layout/bProcess2"/>
    <dgm:cxn modelId="{D30CEB4E-0A35-0E48-BC35-01371666F5D4}" type="presParOf" srcId="{860C811F-1742-1740-A5A8-29B0B3DF849A}" destId="{BAA1CBB6-24BB-6D41-B19F-0FA98DEE38C5}" srcOrd="0" destOrd="0" presId="urn:microsoft.com/office/officeart/2005/8/layout/bProcess2"/>
    <dgm:cxn modelId="{70378E82-F46D-A849-8719-5D34B57D10EE}" type="presParOf" srcId="{860C811F-1742-1740-A5A8-29B0B3DF849A}" destId="{6E72956B-FB86-414B-B077-33045FEECF41}" srcOrd="1" destOrd="0" presId="urn:microsoft.com/office/officeart/2005/8/layout/bProcess2"/>
    <dgm:cxn modelId="{A530B906-2B3F-CD40-9071-00AFAF1EC35D}" type="presParOf" srcId="{860C811F-1742-1740-A5A8-29B0B3DF849A}" destId="{07FE5880-9795-644B-AC4C-93F743CF5498}" srcOrd="2" destOrd="0" presId="urn:microsoft.com/office/officeart/2005/8/layout/bProcess2"/>
    <dgm:cxn modelId="{17ACDF95-2F38-F942-AC54-3E3FC5A67477}" type="presParOf" srcId="{07FE5880-9795-644B-AC4C-93F743CF5498}" destId="{07999A1E-05FF-3841-AA11-F1D6C22855F0}" srcOrd="0" destOrd="0" presId="urn:microsoft.com/office/officeart/2005/8/layout/bProcess2"/>
    <dgm:cxn modelId="{F1094C5D-DA2C-F948-A6A2-FF21F39BDDF7}" type="presParOf" srcId="{07FE5880-9795-644B-AC4C-93F743CF5498}" destId="{7C2B3D06-1B2C-324C-8FF8-FDF6ADEFF6C0}" srcOrd="1" destOrd="0" presId="urn:microsoft.com/office/officeart/2005/8/layout/bProcess2"/>
    <dgm:cxn modelId="{B7769AAB-AF4F-8E4E-A551-622B3DD04221}" type="presParOf" srcId="{860C811F-1742-1740-A5A8-29B0B3DF849A}" destId="{E4AC5901-30EC-8B4B-B58E-0F22E4BE2CF6}" srcOrd="3" destOrd="0" presId="urn:microsoft.com/office/officeart/2005/8/layout/bProcess2"/>
    <dgm:cxn modelId="{D77F62F7-9B56-5E43-B3E9-21E82FAFC9B9}" type="presParOf" srcId="{860C811F-1742-1740-A5A8-29B0B3DF849A}" destId="{BE9BFA31-1C7C-8841-A34D-76089CE8A9EA}" srcOrd="4" destOrd="0" presId="urn:microsoft.com/office/officeart/2005/8/layout/bProcess2"/>
    <dgm:cxn modelId="{E81BA55E-B125-C546-B33D-BEA59F9F462F}" type="presParOf" srcId="{BE9BFA31-1C7C-8841-A34D-76089CE8A9EA}" destId="{CEDF5BB4-62C3-AE49-8136-89933594A65E}" srcOrd="0" destOrd="0" presId="urn:microsoft.com/office/officeart/2005/8/layout/bProcess2"/>
    <dgm:cxn modelId="{D5DA0D54-6AB6-E94D-AF33-36398FEB93F6}" type="presParOf" srcId="{BE9BFA31-1C7C-8841-A34D-76089CE8A9EA}" destId="{8F887095-4A44-1047-9CF7-C2085ADA1B78}" srcOrd="1" destOrd="0" presId="urn:microsoft.com/office/officeart/2005/8/layout/bProcess2"/>
    <dgm:cxn modelId="{5C48FF9C-1324-DD40-AA5F-ED7264D65E08}" type="presParOf" srcId="{860C811F-1742-1740-A5A8-29B0B3DF849A}" destId="{7BE10DAD-083C-464B-BFD9-77474868FCE2}" srcOrd="5" destOrd="0" presId="urn:microsoft.com/office/officeart/2005/8/layout/bProcess2"/>
    <dgm:cxn modelId="{23C477A9-D746-2742-9AC3-69DEEBFE8096}" type="presParOf" srcId="{860C811F-1742-1740-A5A8-29B0B3DF849A}" destId="{48CC4CF1-3260-6948-AD7A-9F4DE2861A5D}" srcOrd="6" destOrd="0" presId="urn:microsoft.com/office/officeart/2005/8/layout/bProcess2"/>
    <dgm:cxn modelId="{C179831D-C750-344D-9C65-07F28B01CD4D}" type="presParOf" srcId="{48CC4CF1-3260-6948-AD7A-9F4DE2861A5D}" destId="{1017F153-6D37-3B41-B989-D8C43F272C84}" srcOrd="0" destOrd="0" presId="urn:microsoft.com/office/officeart/2005/8/layout/bProcess2"/>
    <dgm:cxn modelId="{19D42E7A-EA48-414B-884F-0A513411C3B6}" type="presParOf" srcId="{48CC4CF1-3260-6948-AD7A-9F4DE2861A5D}" destId="{86F1AC35-E2ED-D34C-B896-71FC18EC3F50}" srcOrd="1" destOrd="0" presId="urn:microsoft.com/office/officeart/2005/8/layout/bProcess2"/>
    <dgm:cxn modelId="{3A1DE903-BC84-6444-A3F9-B7B9C8BDB607}" type="presParOf" srcId="{860C811F-1742-1740-A5A8-29B0B3DF849A}" destId="{4724E86B-EC8C-8645-B208-45890AB0C817}" srcOrd="7" destOrd="0" presId="urn:microsoft.com/office/officeart/2005/8/layout/bProcess2"/>
    <dgm:cxn modelId="{8158A157-D30E-4743-B204-713CA3BFB5A3}" type="presParOf" srcId="{860C811F-1742-1740-A5A8-29B0B3DF849A}" destId="{3D675D17-5BD1-3747-A815-8A765471CA8B}" srcOrd="8" destOrd="0" presId="urn:microsoft.com/office/officeart/2005/8/layout/bProcess2"/>
    <dgm:cxn modelId="{5654E925-B630-4742-A1B0-CD8D8D6DD069}" type="presParOf" srcId="{3D675D17-5BD1-3747-A815-8A765471CA8B}" destId="{B2EFB060-1B61-864D-ACAE-6F55B0548D3D}" srcOrd="0" destOrd="0" presId="urn:microsoft.com/office/officeart/2005/8/layout/bProcess2"/>
    <dgm:cxn modelId="{19EB0BBF-2DDB-0946-B388-0A7DA1E64EC0}" type="presParOf" srcId="{3D675D17-5BD1-3747-A815-8A765471CA8B}" destId="{BC058A3F-CF33-484D-A454-744BBFDF61F3}" srcOrd="1" destOrd="0" presId="urn:microsoft.com/office/officeart/2005/8/layout/bProcess2"/>
    <dgm:cxn modelId="{0B785D76-6386-474A-A283-C27FB3CB62C0}" type="presParOf" srcId="{860C811F-1742-1740-A5A8-29B0B3DF849A}" destId="{00722E56-DB38-5148-BB42-47A787F27ED4}" srcOrd="9" destOrd="0" presId="urn:microsoft.com/office/officeart/2005/8/layout/bProcess2"/>
    <dgm:cxn modelId="{9FB27DB9-7498-F840-8CCC-D3537B619B8A}" type="presParOf" srcId="{860C811F-1742-1740-A5A8-29B0B3DF849A}" destId="{FC502BEF-1059-5B43-95AE-0A2E9684C29A}" srcOrd="10" destOrd="0" presId="urn:microsoft.com/office/officeart/2005/8/layout/bProcess2"/>
    <dgm:cxn modelId="{497BC451-78DC-104E-AD4D-3965FA222473}" type="presParOf" srcId="{FC502BEF-1059-5B43-95AE-0A2E9684C29A}" destId="{4B369F99-5A85-6549-8246-539D0787DC82}" srcOrd="0" destOrd="0" presId="urn:microsoft.com/office/officeart/2005/8/layout/bProcess2"/>
    <dgm:cxn modelId="{A9B53E46-AF37-694A-A550-EADDD0CBC2ED}" type="presParOf" srcId="{FC502BEF-1059-5B43-95AE-0A2E9684C29A}" destId="{9989E5E9-8504-FF45-93D0-571F91D286FD}" srcOrd="1" destOrd="0" presId="urn:microsoft.com/office/officeart/2005/8/layout/bProcess2"/>
    <dgm:cxn modelId="{9081FAA8-FE04-9841-86C1-7EAE30F076DD}" type="presParOf" srcId="{860C811F-1742-1740-A5A8-29B0B3DF849A}" destId="{AF5672FF-46F6-5341-B152-386C05AFC00C}" srcOrd="11" destOrd="0" presId="urn:microsoft.com/office/officeart/2005/8/layout/bProcess2"/>
    <dgm:cxn modelId="{012F1426-3418-DC4F-A0D4-B781CDB64965}" type="presParOf" srcId="{860C811F-1742-1740-A5A8-29B0B3DF849A}" destId="{0346CFF3-B13F-3B4C-8162-4F7CE3D25632}" srcOrd="12" destOrd="0" presId="urn:microsoft.com/office/officeart/2005/8/layout/bProcess2"/>
    <dgm:cxn modelId="{5C6BC62D-D512-4D44-B35F-7995E508B9B6}" type="presParOf" srcId="{0346CFF3-B13F-3B4C-8162-4F7CE3D25632}" destId="{492EF2D0-5A29-5444-9E3A-D897B11B788F}" srcOrd="0" destOrd="0" presId="urn:microsoft.com/office/officeart/2005/8/layout/bProcess2"/>
    <dgm:cxn modelId="{6C11643F-D823-7C4F-83BB-987257BA4C07}" type="presParOf" srcId="{0346CFF3-B13F-3B4C-8162-4F7CE3D25632}" destId="{FE816120-EEC7-B141-BC2B-A5E1D81F0901}" srcOrd="1" destOrd="0" presId="urn:microsoft.com/office/officeart/2005/8/layout/bProcess2"/>
    <dgm:cxn modelId="{59A30467-8632-C44E-9664-6DCE56B89E7D}" type="presParOf" srcId="{860C811F-1742-1740-A5A8-29B0B3DF849A}" destId="{14A5058C-EA3D-D646-8C95-3AD7E1F01F9E}" srcOrd="13" destOrd="0" presId="urn:microsoft.com/office/officeart/2005/8/layout/bProcess2"/>
    <dgm:cxn modelId="{36966F2B-40A7-0246-A62E-FFFFF95BE0FA}" type="presParOf" srcId="{860C811F-1742-1740-A5A8-29B0B3DF849A}" destId="{05D55644-2536-EB4F-9329-3B6588E5157A}" srcOrd="14" destOrd="0" presId="urn:microsoft.com/office/officeart/2005/8/layout/bProcess2"/>
    <dgm:cxn modelId="{4EEAF6C4-C1C6-8B43-8644-259C22E56845}" type="presParOf" srcId="{05D55644-2536-EB4F-9329-3B6588E5157A}" destId="{7C50878D-C158-944A-A9F5-04758280847B}" srcOrd="0" destOrd="0" presId="urn:microsoft.com/office/officeart/2005/8/layout/bProcess2"/>
    <dgm:cxn modelId="{6F27A11C-F579-574A-8817-0076DFED7E68}" type="presParOf" srcId="{05D55644-2536-EB4F-9329-3B6588E5157A}" destId="{7D6F6074-B4B0-1949-9719-5628360126FD}" srcOrd="1" destOrd="0" presId="urn:microsoft.com/office/officeart/2005/8/layout/bProcess2"/>
    <dgm:cxn modelId="{5EBE488F-440B-564C-99AF-DC1891B50B62}" type="presParOf" srcId="{860C811F-1742-1740-A5A8-29B0B3DF849A}" destId="{CF079C9B-8D40-4345-B37E-D3FDEBDB5AAE}" srcOrd="15" destOrd="0" presId="urn:microsoft.com/office/officeart/2005/8/layout/bProcess2"/>
    <dgm:cxn modelId="{59FD425D-D09D-E443-88D8-6DB491808A9B}" type="presParOf" srcId="{860C811F-1742-1740-A5A8-29B0B3DF849A}" destId="{7AA49666-5778-FD4C-B9FB-044F030F128B}"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43260B-A68A-0846-AB8A-1739EF5F6ECF}" type="doc">
      <dgm:prSet loTypeId="urn:microsoft.com/office/officeart/2005/8/layout/bProcess2" loCatId="" qsTypeId="urn:microsoft.com/office/officeart/2005/8/quickstyle/simple1" qsCatId="simple" csTypeId="urn:microsoft.com/office/officeart/2005/8/colors/accent1_2" csCatId="accent1" phldr="1"/>
      <dgm:spPr/>
      <dgm:t>
        <a:bodyPr/>
        <a:lstStyle/>
        <a:p>
          <a:endParaRPr lang="de-DE"/>
        </a:p>
      </dgm:t>
    </dgm:pt>
    <dgm:pt modelId="{9F4B4888-4A42-C740-8F12-B83FFA073F56}">
      <dgm:prSet phldrT="[Text]" custT="1"/>
      <dgm:spPr>
        <a:solidFill>
          <a:schemeClr val="accent3"/>
        </a:solidFill>
      </dgm:spPr>
      <dgm:t>
        <a:bodyPr/>
        <a:lstStyle/>
        <a:p>
          <a:r>
            <a:rPr lang="de-DE" sz="1000" dirty="0"/>
            <a:t>Grundlagen</a:t>
          </a:r>
        </a:p>
      </dgm:t>
    </dgm:pt>
    <dgm:pt modelId="{37D4D547-86B8-2447-BFBE-569BEE720B74}" type="parTrans" cxnId="{71A1BF72-A983-6841-B2E0-C91EB446C507}">
      <dgm:prSet/>
      <dgm:spPr/>
      <dgm:t>
        <a:bodyPr/>
        <a:lstStyle/>
        <a:p>
          <a:endParaRPr lang="de-DE"/>
        </a:p>
      </dgm:t>
    </dgm:pt>
    <dgm:pt modelId="{24E6EC7E-D3AF-8C40-AE54-B60CBA51398A}" type="sibTrans" cxnId="{71A1BF72-A983-6841-B2E0-C91EB446C507}">
      <dgm:prSet/>
      <dgm:spPr/>
      <dgm:t>
        <a:bodyPr/>
        <a:lstStyle/>
        <a:p>
          <a:endParaRPr lang="de-DE"/>
        </a:p>
      </dgm:t>
    </dgm:pt>
    <dgm:pt modelId="{DE4FC4C2-7568-DB4F-BB80-3BF2CB7992E6}">
      <dgm:prSet phldrT="[Text]" custT="1"/>
      <dgm:spPr>
        <a:solidFill>
          <a:schemeClr val="accent3"/>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gm:t>
    </dgm:pt>
    <dgm:pt modelId="{41E946F9-C8E8-9242-BB01-4DF7181C270F}" type="parTrans" cxnId="{43107A48-C639-014E-9D51-D2C173D79B94}">
      <dgm:prSet/>
      <dgm:spPr/>
      <dgm:t>
        <a:bodyPr/>
        <a:lstStyle/>
        <a:p>
          <a:endParaRPr lang="de-DE"/>
        </a:p>
      </dgm:t>
    </dgm:pt>
    <dgm:pt modelId="{6A67EC63-39F0-984E-9ED9-CA6931558192}" type="sibTrans" cxnId="{43107A48-C639-014E-9D51-D2C173D79B94}">
      <dgm:prSet/>
      <dgm:spPr/>
      <dgm:t>
        <a:bodyPr/>
        <a:lstStyle/>
        <a:p>
          <a:endParaRPr lang="de-DE"/>
        </a:p>
      </dgm:t>
    </dgm:pt>
    <dgm:pt modelId="{D814A26B-1E08-E444-B989-08A9711BB6AB}">
      <dgm:prSet phldrT="[Text]" custT="1"/>
      <dgm:spPr>
        <a:solidFill>
          <a:schemeClr val="accent3"/>
        </a:solidFill>
      </dgm:spPr>
      <dgm:t>
        <a:bodyPr/>
        <a:lstStyle/>
        <a:p>
          <a:r>
            <a:rPr lang="de-DE" sz="1000" dirty="0"/>
            <a:t>Unerlaubte Handlung</a:t>
          </a:r>
        </a:p>
      </dgm:t>
    </dgm:pt>
    <dgm:pt modelId="{2559FE24-1AA9-9A41-AC31-1FCFB090ED8D}" type="parTrans" cxnId="{58CD61BE-4744-034B-A448-F043001C9EA1}">
      <dgm:prSet/>
      <dgm:spPr/>
      <dgm:t>
        <a:bodyPr/>
        <a:lstStyle/>
        <a:p>
          <a:endParaRPr lang="de-DE"/>
        </a:p>
      </dgm:t>
    </dgm:pt>
    <dgm:pt modelId="{400773E1-E70F-7B46-A2F8-FC0F86FAD524}" type="sibTrans" cxnId="{58CD61BE-4744-034B-A448-F043001C9EA1}">
      <dgm:prSet/>
      <dgm:spPr/>
      <dgm:t>
        <a:bodyPr/>
        <a:lstStyle/>
        <a:p>
          <a:endParaRPr lang="de-DE"/>
        </a:p>
      </dgm:t>
    </dgm:pt>
    <dgm:pt modelId="{255E653A-16BA-884C-924B-675B2F6EF9FB}">
      <dgm:prSet phldrT="[Text]" custT="1"/>
      <dgm:spPr>
        <a:solidFill>
          <a:schemeClr val="accent3"/>
        </a:solidFill>
      </dgm:spPr>
      <dgm:t>
        <a:bodyPr/>
        <a:lstStyle/>
        <a:p>
          <a:r>
            <a:rPr lang="de-DE" sz="1000" dirty="0"/>
            <a:t>Ungerecht-fertige Bereich-</a:t>
          </a:r>
          <a:r>
            <a:rPr lang="de-DE" sz="1000" dirty="0" err="1"/>
            <a:t>erung</a:t>
          </a:r>
          <a:endParaRPr lang="de-DE" sz="1000" dirty="0"/>
        </a:p>
      </dgm:t>
    </dgm:pt>
    <dgm:pt modelId="{10BBC076-711B-1240-A8BD-BD108AF94329}" type="parTrans" cxnId="{E95E3575-6068-EC42-8746-617C098E1821}">
      <dgm:prSet/>
      <dgm:spPr/>
      <dgm:t>
        <a:bodyPr/>
        <a:lstStyle/>
        <a:p>
          <a:endParaRPr lang="de-DE"/>
        </a:p>
      </dgm:t>
    </dgm:pt>
    <dgm:pt modelId="{F9978176-9336-BA49-A5EA-652A59E5E11D}" type="sibTrans" cxnId="{E95E3575-6068-EC42-8746-617C098E1821}">
      <dgm:prSet/>
      <dgm:spPr/>
      <dgm:t>
        <a:bodyPr/>
        <a:lstStyle/>
        <a:p>
          <a:endParaRPr lang="de-DE"/>
        </a:p>
      </dgm:t>
    </dgm:pt>
    <dgm:pt modelId="{D2CE3CE2-530D-9949-9050-8CAFD345BA11}">
      <dgm:prSet phldrT="[Text]" custT="1"/>
      <dgm:spPr>
        <a:solidFill>
          <a:schemeClr val="accent3"/>
        </a:solidFill>
      </dgm:spPr>
      <dgm:t>
        <a:bodyPr/>
        <a:lstStyle/>
        <a:p>
          <a:r>
            <a:rPr lang="de-DE" sz="1000" dirty="0"/>
            <a:t>Erfüllung von Obligationen</a:t>
          </a:r>
        </a:p>
      </dgm:t>
    </dgm:pt>
    <dgm:pt modelId="{ED273A13-423C-7D4A-A93D-6742CE80FD58}" type="parTrans" cxnId="{C329EB95-E8F9-2F42-9C19-28070BED9195}">
      <dgm:prSet/>
      <dgm:spPr/>
      <dgm:t>
        <a:bodyPr/>
        <a:lstStyle/>
        <a:p>
          <a:endParaRPr lang="de-DE"/>
        </a:p>
      </dgm:t>
    </dgm:pt>
    <dgm:pt modelId="{932D16A3-16E3-8345-A5CF-C74ED1D26703}" type="sibTrans" cxnId="{C329EB95-E8F9-2F42-9C19-28070BED9195}">
      <dgm:prSet/>
      <dgm:spPr/>
      <dgm:t>
        <a:bodyPr/>
        <a:lstStyle/>
        <a:p>
          <a:endParaRPr lang="de-DE"/>
        </a:p>
      </dgm:t>
    </dgm:pt>
    <dgm:pt modelId="{88D47180-F304-3747-B5E9-9A99AA1790CD}">
      <dgm:prSet phldrT="[Text]" custT="1"/>
      <dgm:spPr>
        <a:solidFill>
          <a:schemeClr val="accent3"/>
        </a:solidFill>
      </dgm:spPr>
      <dgm:t>
        <a:bodyPr/>
        <a:lstStyle/>
        <a:p>
          <a:r>
            <a:rPr lang="de-DE" sz="1000" dirty="0"/>
            <a:t>Erlöschen von </a:t>
          </a:r>
          <a:r>
            <a:rPr lang="de-DE" sz="1000" dirty="0" err="1"/>
            <a:t>Obligatio-nen</a:t>
          </a:r>
          <a:endParaRPr lang="de-DE" sz="1000" dirty="0"/>
        </a:p>
      </dgm:t>
    </dgm:pt>
    <dgm:pt modelId="{20DEADB3-E6E6-A94E-B127-B447543BE595}" type="parTrans" cxnId="{00536F1D-C760-3845-87E9-EF823C2BAC5B}">
      <dgm:prSet/>
      <dgm:spPr/>
      <dgm:t>
        <a:bodyPr/>
        <a:lstStyle/>
        <a:p>
          <a:endParaRPr lang="de-DE"/>
        </a:p>
      </dgm:t>
    </dgm:pt>
    <dgm:pt modelId="{CC5CDBCF-2F92-4643-A71E-7C8569F864E2}" type="sibTrans" cxnId="{00536F1D-C760-3845-87E9-EF823C2BAC5B}">
      <dgm:prSet/>
      <dgm:spPr/>
      <dgm:t>
        <a:bodyPr/>
        <a:lstStyle/>
        <a:p>
          <a:endParaRPr lang="de-DE"/>
        </a:p>
      </dgm:t>
    </dgm:pt>
    <dgm:pt modelId="{00CE5BDA-4610-0B44-B6DE-4EF68F95AA7F}">
      <dgm:prSet phldrT="[Text]" custT="1"/>
      <dgm:spPr>
        <a:solidFill>
          <a:schemeClr val="accent3"/>
        </a:solidFill>
      </dgm:spPr>
      <dgm:t>
        <a:bodyPr/>
        <a:lstStyle/>
        <a:p>
          <a:r>
            <a:rPr lang="de-DE" sz="1000" dirty="0"/>
            <a:t>Konventionalstrafe und Reugeld</a:t>
          </a:r>
        </a:p>
      </dgm:t>
    </dgm:pt>
    <dgm:pt modelId="{EBD8F06C-BE8B-0D48-A60F-9D3AF3A6496A}" type="parTrans" cxnId="{1DD32398-CBA8-624D-ACCD-187063B2FAB1}">
      <dgm:prSet/>
      <dgm:spPr/>
      <dgm:t>
        <a:bodyPr/>
        <a:lstStyle/>
        <a:p>
          <a:endParaRPr lang="de-DE"/>
        </a:p>
      </dgm:t>
    </dgm:pt>
    <dgm:pt modelId="{66675831-E03A-324B-8C91-801FFEE7551E}" type="sibTrans" cxnId="{1DD32398-CBA8-624D-ACCD-187063B2FAB1}">
      <dgm:prSet/>
      <dgm:spPr/>
      <dgm:t>
        <a:bodyPr/>
        <a:lstStyle/>
        <a:p>
          <a:endParaRPr lang="de-DE"/>
        </a:p>
      </dgm:t>
    </dgm:pt>
    <dgm:pt modelId="{884D50B2-3019-3D41-AB16-549F835F144B}">
      <dgm:prSet phldrT="[Text]" custT="1"/>
      <dgm:spPr>
        <a:solidFill>
          <a:schemeClr val="accent3"/>
        </a:solidFill>
      </dgm:spPr>
      <dgm:t>
        <a:bodyPr/>
        <a:lstStyle/>
        <a:p>
          <a:r>
            <a:rPr lang="de-DE" sz="1000" dirty="0"/>
            <a:t>Zession</a:t>
          </a:r>
        </a:p>
      </dgm:t>
    </dgm:pt>
    <dgm:pt modelId="{470EA583-6837-2849-AC42-06AE24735978}" type="parTrans" cxnId="{C6612E11-7B1E-7E46-B368-1F61582927B6}">
      <dgm:prSet/>
      <dgm:spPr/>
      <dgm:t>
        <a:bodyPr/>
        <a:lstStyle/>
        <a:p>
          <a:endParaRPr lang="de-DE"/>
        </a:p>
      </dgm:t>
    </dgm:pt>
    <dgm:pt modelId="{FE3F398C-AFDE-BB46-98A5-C927270201B7}" type="sibTrans" cxnId="{C6612E11-7B1E-7E46-B368-1F61582927B6}">
      <dgm:prSet/>
      <dgm:spPr/>
      <dgm:t>
        <a:bodyPr/>
        <a:lstStyle/>
        <a:p>
          <a:endParaRPr lang="de-DE"/>
        </a:p>
      </dgm:t>
    </dgm:pt>
    <dgm:pt modelId="{D4152505-A319-6849-B6C1-06DD0D0D215A}">
      <dgm:prSet phldrT="[Text]" custT="1"/>
      <dgm:spPr>
        <a:solidFill>
          <a:schemeClr val="accent3">
            <a:lumMod val="40000"/>
            <a:lumOff val="60000"/>
          </a:schemeClr>
        </a:solidFill>
      </dgm:spPr>
      <dgm:t>
        <a:bodyPr/>
        <a:lstStyle/>
        <a:p>
          <a:r>
            <a:rPr lang="de-DE" sz="1000" dirty="0"/>
            <a:t>Sicherungs-mittel</a:t>
          </a:r>
        </a:p>
      </dgm:t>
    </dgm:pt>
    <dgm:pt modelId="{A0C2DA75-7B8A-7A4C-B603-E5C0E22B1CCD}" type="parTrans" cxnId="{7FD4A5A1-B974-7E4F-903E-13C376FC0173}">
      <dgm:prSet/>
      <dgm:spPr/>
      <dgm:t>
        <a:bodyPr/>
        <a:lstStyle/>
        <a:p>
          <a:endParaRPr lang="de-DE"/>
        </a:p>
      </dgm:t>
    </dgm:pt>
    <dgm:pt modelId="{80675FE0-CF54-9948-B427-B9C398FF5487}" type="sibTrans" cxnId="{7FD4A5A1-B974-7E4F-903E-13C376FC0173}">
      <dgm:prSet/>
      <dgm:spPr/>
      <dgm:t>
        <a:bodyPr/>
        <a:lstStyle/>
        <a:p>
          <a:endParaRPr lang="de-DE"/>
        </a:p>
      </dgm:t>
    </dgm:pt>
    <dgm:pt modelId="{860C811F-1742-1740-A5A8-29B0B3DF849A}" type="pres">
      <dgm:prSet presAssocID="{8243260B-A68A-0846-AB8A-1739EF5F6ECF}" presName="diagram" presStyleCnt="0">
        <dgm:presLayoutVars>
          <dgm:dir/>
          <dgm:resizeHandles/>
        </dgm:presLayoutVars>
      </dgm:prSet>
      <dgm:spPr/>
    </dgm:pt>
    <dgm:pt modelId="{BAA1CBB6-24BB-6D41-B19F-0FA98DEE38C5}" type="pres">
      <dgm:prSet presAssocID="{9F4B4888-4A42-C740-8F12-B83FFA073F56}" presName="firstNode" presStyleLbl="node1" presStyleIdx="0" presStyleCnt="9">
        <dgm:presLayoutVars>
          <dgm:bulletEnabled val="1"/>
        </dgm:presLayoutVars>
      </dgm:prSet>
      <dgm:spPr/>
    </dgm:pt>
    <dgm:pt modelId="{6E72956B-FB86-414B-B077-33045FEECF41}" type="pres">
      <dgm:prSet presAssocID="{24E6EC7E-D3AF-8C40-AE54-B60CBA51398A}" presName="sibTrans" presStyleLbl="sibTrans2D1" presStyleIdx="0" presStyleCnt="8"/>
      <dgm:spPr/>
    </dgm:pt>
    <dgm:pt modelId="{07FE5880-9795-644B-AC4C-93F743CF5498}" type="pres">
      <dgm:prSet presAssocID="{DE4FC4C2-7568-DB4F-BB80-3BF2CB7992E6}" presName="middleNode" presStyleCnt="0"/>
      <dgm:spPr/>
    </dgm:pt>
    <dgm:pt modelId="{07999A1E-05FF-3841-AA11-F1D6C22855F0}" type="pres">
      <dgm:prSet presAssocID="{DE4FC4C2-7568-DB4F-BB80-3BF2CB7992E6}" presName="padding" presStyleLbl="node1" presStyleIdx="0" presStyleCnt="9"/>
      <dgm:spPr/>
    </dgm:pt>
    <dgm:pt modelId="{7C2B3D06-1B2C-324C-8FF8-FDF6ADEFF6C0}" type="pres">
      <dgm:prSet presAssocID="{DE4FC4C2-7568-DB4F-BB80-3BF2CB7992E6}" presName="shape" presStyleLbl="node1" presStyleIdx="1" presStyleCnt="9" custScaleX="166175" custScaleY="134988">
        <dgm:presLayoutVars>
          <dgm:bulletEnabled val="1"/>
        </dgm:presLayoutVars>
      </dgm:prSet>
      <dgm:spPr>
        <a:xfrm>
          <a:off x="1236655" y="1368624"/>
          <a:ext cx="1081988" cy="878926"/>
        </a:xfrm>
        <a:prstGeom prst="ellipse">
          <a:avLst/>
        </a:prstGeom>
      </dgm:spPr>
    </dgm:pt>
    <dgm:pt modelId="{E4AC5901-30EC-8B4B-B58E-0F22E4BE2CF6}" type="pres">
      <dgm:prSet presAssocID="{6A67EC63-39F0-984E-9ED9-CA6931558192}" presName="sibTrans" presStyleLbl="sibTrans2D1" presStyleIdx="1" presStyleCnt="8"/>
      <dgm:spPr/>
    </dgm:pt>
    <dgm:pt modelId="{BE9BFA31-1C7C-8841-A34D-76089CE8A9EA}" type="pres">
      <dgm:prSet presAssocID="{D814A26B-1E08-E444-B989-08A9711BB6AB}" presName="middleNode" presStyleCnt="0"/>
      <dgm:spPr/>
    </dgm:pt>
    <dgm:pt modelId="{CEDF5BB4-62C3-AE49-8136-89933594A65E}" type="pres">
      <dgm:prSet presAssocID="{D814A26B-1E08-E444-B989-08A9711BB6AB}" presName="padding" presStyleLbl="node1" presStyleIdx="1" presStyleCnt="9"/>
      <dgm:spPr/>
    </dgm:pt>
    <dgm:pt modelId="{8F887095-4A44-1047-9CF7-C2085ADA1B78}" type="pres">
      <dgm:prSet presAssocID="{D814A26B-1E08-E444-B989-08A9711BB6AB}" presName="shape" presStyleLbl="node1" presStyleIdx="2" presStyleCnt="9" custScaleX="144081" custScaleY="142081">
        <dgm:presLayoutVars>
          <dgm:bulletEnabled val="1"/>
        </dgm:presLayoutVars>
      </dgm:prSet>
      <dgm:spPr/>
    </dgm:pt>
    <dgm:pt modelId="{7BE10DAD-083C-464B-BFD9-77474868FCE2}" type="pres">
      <dgm:prSet presAssocID="{400773E1-E70F-7B46-A2F8-FC0F86FAD524}" presName="sibTrans" presStyleLbl="sibTrans2D1" presStyleIdx="2" presStyleCnt="8"/>
      <dgm:spPr/>
    </dgm:pt>
    <dgm:pt modelId="{48CC4CF1-3260-6948-AD7A-9F4DE2861A5D}" type="pres">
      <dgm:prSet presAssocID="{255E653A-16BA-884C-924B-675B2F6EF9FB}" presName="middleNode" presStyleCnt="0"/>
      <dgm:spPr/>
    </dgm:pt>
    <dgm:pt modelId="{1017F153-6D37-3B41-B989-D8C43F272C84}" type="pres">
      <dgm:prSet presAssocID="{255E653A-16BA-884C-924B-675B2F6EF9FB}" presName="padding" presStyleLbl="node1" presStyleIdx="2" presStyleCnt="9"/>
      <dgm:spPr/>
    </dgm:pt>
    <dgm:pt modelId="{86F1AC35-E2ED-D34C-B896-71FC18EC3F50}" type="pres">
      <dgm:prSet presAssocID="{255E653A-16BA-884C-924B-675B2F6EF9FB}" presName="shape" presStyleLbl="node1" presStyleIdx="3" presStyleCnt="9" custScaleX="142043" custScaleY="119987">
        <dgm:presLayoutVars>
          <dgm:bulletEnabled val="1"/>
        </dgm:presLayoutVars>
      </dgm:prSet>
      <dgm:spPr/>
    </dgm:pt>
    <dgm:pt modelId="{4724E86B-EC8C-8645-B208-45890AB0C817}" type="pres">
      <dgm:prSet presAssocID="{F9978176-9336-BA49-A5EA-652A59E5E11D}" presName="sibTrans" presStyleLbl="sibTrans2D1" presStyleIdx="3" presStyleCnt="8"/>
      <dgm:spPr/>
    </dgm:pt>
    <dgm:pt modelId="{3D675D17-5BD1-3747-A815-8A765471CA8B}" type="pres">
      <dgm:prSet presAssocID="{D2CE3CE2-530D-9949-9050-8CAFD345BA11}" presName="middleNode" presStyleCnt="0"/>
      <dgm:spPr/>
    </dgm:pt>
    <dgm:pt modelId="{B2EFB060-1B61-864D-ACAE-6F55B0548D3D}" type="pres">
      <dgm:prSet presAssocID="{D2CE3CE2-530D-9949-9050-8CAFD345BA11}" presName="padding" presStyleLbl="node1" presStyleIdx="3" presStyleCnt="9"/>
      <dgm:spPr/>
    </dgm:pt>
    <dgm:pt modelId="{BC058A3F-CF33-484D-A454-744BBFDF61F3}" type="pres">
      <dgm:prSet presAssocID="{D2CE3CE2-530D-9949-9050-8CAFD345BA11}" presName="shape" presStyleLbl="node1" presStyleIdx="4" presStyleCnt="9" custScaleX="164138" custScaleY="134988">
        <dgm:presLayoutVars>
          <dgm:bulletEnabled val="1"/>
        </dgm:presLayoutVars>
      </dgm:prSet>
      <dgm:spPr/>
    </dgm:pt>
    <dgm:pt modelId="{00722E56-DB38-5148-BB42-47A787F27ED4}" type="pres">
      <dgm:prSet presAssocID="{932D16A3-16E3-8345-A5CF-C74ED1D26703}" presName="sibTrans" presStyleLbl="sibTrans2D1" presStyleIdx="4" presStyleCnt="8"/>
      <dgm:spPr/>
    </dgm:pt>
    <dgm:pt modelId="{FC502BEF-1059-5B43-95AE-0A2E9684C29A}" type="pres">
      <dgm:prSet presAssocID="{88D47180-F304-3747-B5E9-9A99AA1790CD}" presName="middleNode" presStyleCnt="0"/>
      <dgm:spPr/>
    </dgm:pt>
    <dgm:pt modelId="{4B369F99-5A85-6549-8246-539D0787DC82}" type="pres">
      <dgm:prSet presAssocID="{88D47180-F304-3747-B5E9-9A99AA1790CD}" presName="padding" presStyleLbl="node1" presStyleIdx="4" presStyleCnt="9"/>
      <dgm:spPr/>
    </dgm:pt>
    <dgm:pt modelId="{9989E5E9-8504-FF45-93D0-571F91D286FD}" type="pres">
      <dgm:prSet presAssocID="{88D47180-F304-3747-B5E9-9A99AA1790CD}" presName="shape" presStyleLbl="node1" presStyleIdx="5" presStyleCnt="9" custScaleX="123093" custScaleY="115147">
        <dgm:presLayoutVars>
          <dgm:bulletEnabled val="1"/>
        </dgm:presLayoutVars>
      </dgm:prSet>
      <dgm:spPr/>
    </dgm:pt>
    <dgm:pt modelId="{AF5672FF-46F6-5341-B152-386C05AFC00C}" type="pres">
      <dgm:prSet presAssocID="{CC5CDBCF-2F92-4643-A71E-7C8569F864E2}" presName="sibTrans" presStyleLbl="sibTrans2D1" presStyleIdx="5" presStyleCnt="8"/>
      <dgm:spPr/>
    </dgm:pt>
    <dgm:pt modelId="{0346CFF3-B13F-3B4C-8162-4F7CE3D25632}" type="pres">
      <dgm:prSet presAssocID="{00CE5BDA-4610-0B44-B6DE-4EF68F95AA7F}" presName="middleNode" presStyleCnt="0"/>
      <dgm:spPr/>
    </dgm:pt>
    <dgm:pt modelId="{492EF2D0-5A29-5444-9E3A-D897B11B788F}" type="pres">
      <dgm:prSet presAssocID="{00CE5BDA-4610-0B44-B6DE-4EF68F95AA7F}" presName="padding" presStyleLbl="node1" presStyleIdx="5" presStyleCnt="9"/>
      <dgm:spPr/>
    </dgm:pt>
    <dgm:pt modelId="{FE816120-EEC7-B141-BC2B-A5E1D81F0901}" type="pres">
      <dgm:prSet presAssocID="{00CE5BDA-4610-0B44-B6DE-4EF68F95AA7F}" presName="shape" presStyleLbl="node1" presStyleIdx="6" presStyleCnt="9" custScaleX="123092" custScaleY="115147">
        <dgm:presLayoutVars>
          <dgm:bulletEnabled val="1"/>
        </dgm:presLayoutVars>
      </dgm:prSet>
      <dgm:spPr/>
    </dgm:pt>
    <dgm:pt modelId="{14A5058C-EA3D-D646-8C95-3AD7E1F01F9E}" type="pres">
      <dgm:prSet presAssocID="{66675831-E03A-324B-8C91-801FFEE7551E}" presName="sibTrans" presStyleLbl="sibTrans2D1" presStyleIdx="6" presStyleCnt="8"/>
      <dgm:spPr/>
    </dgm:pt>
    <dgm:pt modelId="{05D55644-2536-EB4F-9329-3B6588E5157A}" type="pres">
      <dgm:prSet presAssocID="{884D50B2-3019-3D41-AB16-549F835F144B}" presName="middleNode" presStyleCnt="0"/>
      <dgm:spPr/>
    </dgm:pt>
    <dgm:pt modelId="{7C50878D-C158-944A-A9F5-04758280847B}" type="pres">
      <dgm:prSet presAssocID="{884D50B2-3019-3D41-AB16-549F835F144B}" presName="padding" presStyleLbl="node1" presStyleIdx="6" presStyleCnt="9"/>
      <dgm:spPr/>
    </dgm:pt>
    <dgm:pt modelId="{7D6F6074-B4B0-1949-9719-5628360126FD}" type="pres">
      <dgm:prSet presAssocID="{884D50B2-3019-3D41-AB16-549F835F144B}" presName="shape" presStyleLbl="node1" presStyleIdx="7" presStyleCnt="9">
        <dgm:presLayoutVars>
          <dgm:bulletEnabled val="1"/>
        </dgm:presLayoutVars>
      </dgm:prSet>
      <dgm:spPr/>
    </dgm:pt>
    <dgm:pt modelId="{CF079C9B-8D40-4345-B37E-D3FDEBDB5AAE}" type="pres">
      <dgm:prSet presAssocID="{FE3F398C-AFDE-BB46-98A5-C927270201B7}" presName="sibTrans" presStyleLbl="sibTrans2D1" presStyleIdx="7" presStyleCnt="8"/>
      <dgm:spPr/>
    </dgm:pt>
    <dgm:pt modelId="{7AA49666-5778-FD4C-B9FB-044F030F128B}" type="pres">
      <dgm:prSet presAssocID="{D4152505-A319-6849-B6C1-06DD0D0D215A}" presName="lastNode" presStyleLbl="node1" presStyleIdx="8" presStyleCnt="9">
        <dgm:presLayoutVars>
          <dgm:bulletEnabled val="1"/>
        </dgm:presLayoutVars>
      </dgm:prSet>
      <dgm:spPr/>
    </dgm:pt>
  </dgm:ptLst>
  <dgm:cxnLst>
    <dgm:cxn modelId="{CF832B05-445D-C347-B1E5-1E88A36774DC}" type="presOf" srcId="{00CE5BDA-4610-0B44-B6DE-4EF68F95AA7F}" destId="{FE816120-EEC7-B141-BC2B-A5E1D81F0901}" srcOrd="0" destOrd="0" presId="urn:microsoft.com/office/officeart/2005/8/layout/bProcess2"/>
    <dgm:cxn modelId="{FE140108-08F7-4144-B113-C405CE239061}" type="presOf" srcId="{D2CE3CE2-530D-9949-9050-8CAFD345BA11}" destId="{BC058A3F-CF33-484D-A454-744BBFDF61F3}" srcOrd="0" destOrd="0" presId="urn:microsoft.com/office/officeart/2005/8/layout/bProcess2"/>
    <dgm:cxn modelId="{D83F780E-5368-BD49-80B4-9467D2FD84B3}" type="presOf" srcId="{D4152505-A319-6849-B6C1-06DD0D0D215A}" destId="{7AA49666-5778-FD4C-B9FB-044F030F128B}" srcOrd="0" destOrd="0" presId="urn:microsoft.com/office/officeart/2005/8/layout/bProcess2"/>
    <dgm:cxn modelId="{51A5300F-2624-B945-9D04-3941621F182B}" type="presOf" srcId="{24E6EC7E-D3AF-8C40-AE54-B60CBA51398A}" destId="{6E72956B-FB86-414B-B077-33045FEECF41}" srcOrd="0" destOrd="0" presId="urn:microsoft.com/office/officeart/2005/8/layout/bProcess2"/>
    <dgm:cxn modelId="{C6612E11-7B1E-7E46-B368-1F61582927B6}" srcId="{8243260B-A68A-0846-AB8A-1739EF5F6ECF}" destId="{884D50B2-3019-3D41-AB16-549F835F144B}" srcOrd="7" destOrd="0" parTransId="{470EA583-6837-2849-AC42-06AE24735978}" sibTransId="{FE3F398C-AFDE-BB46-98A5-C927270201B7}"/>
    <dgm:cxn modelId="{00536F1D-C760-3845-87E9-EF823C2BAC5B}" srcId="{8243260B-A68A-0846-AB8A-1739EF5F6ECF}" destId="{88D47180-F304-3747-B5E9-9A99AA1790CD}" srcOrd="5" destOrd="0" parTransId="{20DEADB3-E6E6-A94E-B127-B447543BE595}" sibTransId="{CC5CDBCF-2F92-4643-A71E-7C8569F864E2}"/>
    <dgm:cxn modelId="{D1D7F741-7D57-9046-95FB-931C41EB7883}" type="presOf" srcId="{DE4FC4C2-7568-DB4F-BB80-3BF2CB7992E6}" destId="{7C2B3D06-1B2C-324C-8FF8-FDF6ADEFF6C0}" srcOrd="0" destOrd="0" presId="urn:microsoft.com/office/officeart/2005/8/layout/bProcess2"/>
    <dgm:cxn modelId="{92A43346-8670-0C46-B082-4D5FE70879F7}" type="presOf" srcId="{FE3F398C-AFDE-BB46-98A5-C927270201B7}" destId="{CF079C9B-8D40-4345-B37E-D3FDEBDB5AAE}" srcOrd="0" destOrd="0" presId="urn:microsoft.com/office/officeart/2005/8/layout/bProcess2"/>
    <dgm:cxn modelId="{43107A48-C639-014E-9D51-D2C173D79B94}" srcId="{8243260B-A68A-0846-AB8A-1739EF5F6ECF}" destId="{DE4FC4C2-7568-DB4F-BB80-3BF2CB7992E6}" srcOrd="1" destOrd="0" parTransId="{41E946F9-C8E8-9242-BB01-4DF7181C270F}" sibTransId="{6A67EC63-39F0-984E-9ED9-CA6931558192}"/>
    <dgm:cxn modelId="{A78F8B4E-DDB7-304F-8601-5D92BC81278F}" type="presOf" srcId="{66675831-E03A-324B-8C91-801FFEE7551E}" destId="{14A5058C-EA3D-D646-8C95-3AD7E1F01F9E}" srcOrd="0" destOrd="0" presId="urn:microsoft.com/office/officeart/2005/8/layout/bProcess2"/>
    <dgm:cxn modelId="{F4CFBD63-B3F9-EC48-AD53-B609E774BC45}" type="presOf" srcId="{9F4B4888-4A42-C740-8F12-B83FFA073F56}" destId="{BAA1CBB6-24BB-6D41-B19F-0FA98DEE38C5}" srcOrd="0" destOrd="0" presId="urn:microsoft.com/office/officeart/2005/8/layout/bProcess2"/>
    <dgm:cxn modelId="{6916C26A-DC25-914A-9272-BFDA93922A01}" type="presOf" srcId="{400773E1-E70F-7B46-A2F8-FC0F86FAD524}" destId="{7BE10DAD-083C-464B-BFD9-77474868FCE2}" srcOrd="0" destOrd="0" presId="urn:microsoft.com/office/officeart/2005/8/layout/bProcess2"/>
    <dgm:cxn modelId="{71A1BF72-A983-6841-B2E0-C91EB446C507}" srcId="{8243260B-A68A-0846-AB8A-1739EF5F6ECF}" destId="{9F4B4888-4A42-C740-8F12-B83FFA073F56}" srcOrd="0" destOrd="0" parTransId="{37D4D547-86B8-2447-BFBE-569BEE720B74}" sibTransId="{24E6EC7E-D3AF-8C40-AE54-B60CBA51398A}"/>
    <dgm:cxn modelId="{E95E3575-6068-EC42-8746-617C098E1821}" srcId="{8243260B-A68A-0846-AB8A-1739EF5F6ECF}" destId="{255E653A-16BA-884C-924B-675B2F6EF9FB}" srcOrd="3" destOrd="0" parTransId="{10BBC076-711B-1240-A8BD-BD108AF94329}" sibTransId="{F9978176-9336-BA49-A5EA-652A59E5E11D}"/>
    <dgm:cxn modelId="{0977CF7E-1BF0-0D4A-ADD1-8C2165D684B9}" type="presOf" srcId="{88D47180-F304-3747-B5E9-9A99AA1790CD}" destId="{9989E5E9-8504-FF45-93D0-571F91D286FD}" srcOrd="0" destOrd="0" presId="urn:microsoft.com/office/officeart/2005/8/layout/bProcess2"/>
    <dgm:cxn modelId="{899D5C85-7ECB-2445-BBC1-4959658C7E95}" type="presOf" srcId="{D814A26B-1E08-E444-B989-08A9711BB6AB}" destId="{8F887095-4A44-1047-9CF7-C2085ADA1B78}" srcOrd="0" destOrd="0" presId="urn:microsoft.com/office/officeart/2005/8/layout/bProcess2"/>
    <dgm:cxn modelId="{27E1FD8D-0BC8-444E-AD55-79362DB6183B}" type="presOf" srcId="{8243260B-A68A-0846-AB8A-1739EF5F6ECF}" destId="{860C811F-1742-1740-A5A8-29B0B3DF849A}" srcOrd="0" destOrd="0" presId="urn:microsoft.com/office/officeart/2005/8/layout/bProcess2"/>
    <dgm:cxn modelId="{C329EB95-E8F9-2F42-9C19-28070BED9195}" srcId="{8243260B-A68A-0846-AB8A-1739EF5F6ECF}" destId="{D2CE3CE2-530D-9949-9050-8CAFD345BA11}" srcOrd="4" destOrd="0" parTransId="{ED273A13-423C-7D4A-A93D-6742CE80FD58}" sibTransId="{932D16A3-16E3-8345-A5CF-C74ED1D26703}"/>
    <dgm:cxn modelId="{1DD32398-CBA8-624D-ACCD-187063B2FAB1}" srcId="{8243260B-A68A-0846-AB8A-1739EF5F6ECF}" destId="{00CE5BDA-4610-0B44-B6DE-4EF68F95AA7F}" srcOrd="6" destOrd="0" parTransId="{EBD8F06C-BE8B-0D48-A60F-9D3AF3A6496A}" sibTransId="{66675831-E03A-324B-8C91-801FFEE7551E}"/>
    <dgm:cxn modelId="{C197CC9F-F1DA-C743-A364-58EADC45F26E}" type="presOf" srcId="{CC5CDBCF-2F92-4643-A71E-7C8569F864E2}" destId="{AF5672FF-46F6-5341-B152-386C05AFC00C}" srcOrd="0" destOrd="0" presId="urn:microsoft.com/office/officeart/2005/8/layout/bProcess2"/>
    <dgm:cxn modelId="{7FD4A5A1-B974-7E4F-903E-13C376FC0173}" srcId="{8243260B-A68A-0846-AB8A-1739EF5F6ECF}" destId="{D4152505-A319-6849-B6C1-06DD0D0D215A}" srcOrd="8" destOrd="0" parTransId="{A0C2DA75-7B8A-7A4C-B603-E5C0E22B1CCD}" sibTransId="{80675FE0-CF54-9948-B427-B9C398FF5487}"/>
    <dgm:cxn modelId="{9B9010A4-31C1-3048-A1C0-02CEEC4D281C}" type="presOf" srcId="{884D50B2-3019-3D41-AB16-549F835F144B}" destId="{7D6F6074-B4B0-1949-9719-5628360126FD}" srcOrd="0" destOrd="0" presId="urn:microsoft.com/office/officeart/2005/8/layout/bProcess2"/>
    <dgm:cxn modelId="{152870A4-113C-C848-ACC5-D65954B9D66D}" type="presOf" srcId="{F9978176-9336-BA49-A5EA-652A59E5E11D}" destId="{4724E86B-EC8C-8645-B208-45890AB0C817}" srcOrd="0" destOrd="0" presId="urn:microsoft.com/office/officeart/2005/8/layout/bProcess2"/>
    <dgm:cxn modelId="{159DA2B3-DF64-1A48-BB74-008A19778474}" type="presOf" srcId="{6A67EC63-39F0-984E-9ED9-CA6931558192}" destId="{E4AC5901-30EC-8B4B-B58E-0F22E4BE2CF6}" srcOrd="0" destOrd="0" presId="urn:microsoft.com/office/officeart/2005/8/layout/bProcess2"/>
    <dgm:cxn modelId="{58CD61BE-4744-034B-A448-F043001C9EA1}" srcId="{8243260B-A68A-0846-AB8A-1739EF5F6ECF}" destId="{D814A26B-1E08-E444-B989-08A9711BB6AB}" srcOrd="2" destOrd="0" parTransId="{2559FE24-1AA9-9A41-AC31-1FCFB090ED8D}" sibTransId="{400773E1-E70F-7B46-A2F8-FC0F86FAD524}"/>
    <dgm:cxn modelId="{916FB3DE-361A-AF49-AC85-9CDFA3AC814C}" type="presOf" srcId="{255E653A-16BA-884C-924B-675B2F6EF9FB}" destId="{86F1AC35-E2ED-D34C-B896-71FC18EC3F50}" srcOrd="0" destOrd="0" presId="urn:microsoft.com/office/officeart/2005/8/layout/bProcess2"/>
    <dgm:cxn modelId="{31C1F3E8-37C2-2F43-A03A-5C4DD35A1D92}" type="presOf" srcId="{932D16A3-16E3-8345-A5CF-C74ED1D26703}" destId="{00722E56-DB38-5148-BB42-47A787F27ED4}" srcOrd="0" destOrd="0" presId="urn:microsoft.com/office/officeart/2005/8/layout/bProcess2"/>
    <dgm:cxn modelId="{D30CEB4E-0A35-0E48-BC35-01371666F5D4}" type="presParOf" srcId="{860C811F-1742-1740-A5A8-29B0B3DF849A}" destId="{BAA1CBB6-24BB-6D41-B19F-0FA98DEE38C5}" srcOrd="0" destOrd="0" presId="urn:microsoft.com/office/officeart/2005/8/layout/bProcess2"/>
    <dgm:cxn modelId="{70378E82-F46D-A849-8719-5D34B57D10EE}" type="presParOf" srcId="{860C811F-1742-1740-A5A8-29B0B3DF849A}" destId="{6E72956B-FB86-414B-B077-33045FEECF41}" srcOrd="1" destOrd="0" presId="urn:microsoft.com/office/officeart/2005/8/layout/bProcess2"/>
    <dgm:cxn modelId="{A530B906-2B3F-CD40-9071-00AFAF1EC35D}" type="presParOf" srcId="{860C811F-1742-1740-A5A8-29B0B3DF849A}" destId="{07FE5880-9795-644B-AC4C-93F743CF5498}" srcOrd="2" destOrd="0" presId="urn:microsoft.com/office/officeart/2005/8/layout/bProcess2"/>
    <dgm:cxn modelId="{17ACDF95-2F38-F942-AC54-3E3FC5A67477}" type="presParOf" srcId="{07FE5880-9795-644B-AC4C-93F743CF5498}" destId="{07999A1E-05FF-3841-AA11-F1D6C22855F0}" srcOrd="0" destOrd="0" presId="urn:microsoft.com/office/officeart/2005/8/layout/bProcess2"/>
    <dgm:cxn modelId="{F1094C5D-DA2C-F948-A6A2-FF21F39BDDF7}" type="presParOf" srcId="{07FE5880-9795-644B-AC4C-93F743CF5498}" destId="{7C2B3D06-1B2C-324C-8FF8-FDF6ADEFF6C0}" srcOrd="1" destOrd="0" presId="urn:microsoft.com/office/officeart/2005/8/layout/bProcess2"/>
    <dgm:cxn modelId="{B7769AAB-AF4F-8E4E-A551-622B3DD04221}" type="presParOf" srcId="{860C811F-1742-1740-A5A8-29B0B3DF849A}" destId="{E4AC5901-30EC-8B4B-B58E-0F22E4BE2CF6}" srcOrd="3" destOrd="0" presId="urn:microsoft.com/office/officeart/2005/8/layout/bProcess2"/>
    <dgm:cxn modelId="{D77F62F7-9B56-5E43-B3E9-21E82FAFC9B9}" type="presParOf" srcId="{860C811F-1742-1740-A5A8-29B0B3DF849A}" destId="{BE9BFA31-1C7C-8841-A34D-76089CE8A9EA}" srcOrd="4" destOrd="0" presId="urn:microsoft.com/office/officeart/2005/8/layout/bProcess2"/>
    <dgm:cxn modelId="{E81BA55E-B125-C546-B33D-BEA59F9F462F}" type="presParOf" srcId="{BE9BFA31-1C7C-8841-A34D-76089CE8A9EA}" destId="{CEDF5BB4-62C3-AE49-8136-89933594A65E}" srcOrd="0" destOrd="0" presId="urn:microsoft.com/office/officeart/2005/8/layout/bProcess2"/>
    <dgm:cxn modelId="{D5DA0D54-6AB6-E94D-AF33-36398FEB93F6}" type="presParOf" srcId="{BE9BFA31-1C7C-8841-A34D-76089CE8A9EA}" destId="{8F887095-4A44-1047-9CF7-C2085ADA1B78}" srcOrd="1" destOrd="0" presId="urn:microsoft.com/office/officeart/2005/8/layout/bProcess2"/>
    <dgm:cxn modelId="{5C48FF9C-1324-DD40-AA5F-ED7264D65E08}" type="presParOf" srcId="{860C811F-1742-1740-A5A8-29B0B3DF849A}" destId="{7BE10DAD-083C-464B-BFD9-77474868FCE2}" srcOrd="5" destOrd="0" presId="urn:microsoft.com/office/officeart/2005/8/layout/bProcess2"/>
    <dgm:cxn modelId="{23C477A9-D746-2742-9AC3-69DEEBFE8096}" type="presParOf" srcId="{860C811F-1742-1740-A5A8-29B0B3DF849A}" destId="{48CC4CF1-3260-6948-AD7A-9F4DE2861A5D}" srcOrd="6" destOrd="0" presId="urn:microsoft.com/office/officeart/2005/8/layout/bProcess2"/>
    <dgm:cxn modelId="{C179831D-C750-344D-9C65-07F28B01CD4D}" type="presParOf" srcId="{48CC4CF1-3260-6948-AD7A-9F4DE2861A5D}" destId="{1017F153-6D37-3B41-B989-D8C43F272C84}" srcOrd="0" destOrd="0" presId="urn:microsoft.com/office/officeart/2005/8/layout/bProcess2"/>
    <dgm:cxn modelId="{19D42E7A-EA48-414B-884F-0A513411C3B6}" type="presParOf" srcId="{48CC4CF1-3260-6948-AD7A-9F4DE2861A5D}" destId="{86F1AC35-E2ED-D34C-B896-71FC18EC3F50}" srcOrd="1" destOrd="0" presId="urn:microsoft.com/office/officeart/2005/8/layout/bProcess2"/>
    <dgm:cxn modelId="{3A1DE903-BC84-6444-A3F9-B7B9C8BDB607}" type="presParOf" srcId="{860C811F-1742-1740-A5A8-29B0B3DF849A}" destId="{4724E86B-EC8C-8645-B208-45890AB0C817}" srcOrd="7" destOrd="0" presId="urn:microsoft.com/office/officeart/2005/8/layout/bProcess2"/>
    <dgm:cxn modelId="{8158A157-D30E-4743-B204-713CA3BFB5A3}" type="presParOf" srcId="{860C811F-1742-1740-A5A8-29B0B3DF849A}" destId="{3D675D17-5BD1-3747-A815-8A765471CA8B}" srcOrd="8" destOrd="0" presId="urn:microsoft.com/office/officeart/2005/8/layout/bProcess2"/>
    <dgm:cxn modelId="{5654E925-B630-4742-A1B0-CD8D8D6DD069}" type="presParOf" srcId="{3D675D17-5BD1-3747-A815-8A765471CA8B}" destId="{B2EFB060-1B61-864D-ACAE-6F55B0548D3D}" srcOrd="0" destOrd="0" presId="urn:microsoft.com/office/officeart/2005/8/layout/bProcess2"/>
    <dgm:cxn modelId="{19EB0BBF-2DDB-0946-B388-0A7DA1E64EC0}" type="presParOf" srcId="{3D675D17-5BD1-3747-A815-8A765471CA8B}" destId="{BC058A3F-CF33-484D-A454-744BBFDF61F3}" srcOrd="1" destOrd="0" presId="urn:microsoft.com/office/officeart/2005/8/layout/bProcess2"/>
    <dgm:cxn modelId="{0B785D76-6386-474A-A283-C27FB3CB62C0}" type="presParOf" srcId="{860C811F-1742-1740-A5A8-29B0B3DF849A}" destId="{00722E56-DB38-5148-BB42-47A787F27ED4}" srcOrd="9" destOrd="0" presId="urn:microsoft.com/office/officeart/2005/8/layout/bProcess2"/>
    <dgm:cxn modelId="{9FB27DB9-7498-F840-8CCC-D3537B619B8A}" type="presParOf" srcId="{860C811F-1742-1740-A5A8-29B0B3DF849A}" destId="{FC502BEF-1059-5B43-95AE-0A2E9684C29A}" srcOrd="10" destOrd="0" presId="urn:microsoft.com/office/officeart/2005/8/layout/bProcess2"/>
    <dgm:cxn modelId="{497BC451-78DC-104E-AD4D-3965FA222473}" type="presParOf" srcId="{FC502BEF-1059-5B43-95AE-0A2E9684C29A}" destId="{4B369F99-5A85-6549-8246-539D0787DC82}" srcOrd="0" destOrd="0" presId="urn:microsoft.com/office/officeart/2005/8/layout/bProcess2"/>
    <dgm:cxn modelId="{A9B53E46-AF37-694A-A550-EADDD0CBC2ED}" type="presParOf" srcId="{FC502BEF-1059-5B43-95AE-0A2E9684C29A}" destId="{9989E5E9-8504-FF45-93D0-571F91D286FD}" srcOrd="1" destOrd="0" presId="urn:microsoft.com/office/officeart/2005/8/layout/bProcess2"/>
    <dgm:cxn modelId="{9081FAA8-FE04-9841-86C1-7EAE30F076DD}" type="presParOf" srcId="{860C811F-1742-1740-A5A8-29B0B3DF849A}" destId="{AF5672FF-46F6-5341-B152-386C05AFC00C}" srcOrd="11" destOrd="0" presId="urn:microsoft.com/office/officeart/2005/8/layout/bProcess2"/>
    <dgm:cxn modelId="{012F1426-3418-DC4F-A0D4-B781CDB64965}" type="presParOf" srcId="{860C811F-1742-1740-A5A8-29B0B3DF849A}" destId="{0346CFF3-B13F-3B4C-8162-4F7CE3D25632}" srcOrd="12" destOrd="0" presId="urn:microsoft.com/office/officeart/2005/8/layout/bProcess2"/>
    <dgm:cxn modelId="{5C6BC62D-D512-4D44-B35F-7995E508B9B6}" type="presParOf" srcId="{0346CFF3-B13F-3B4C-8162-4F7CE3D25632}" destId="{492EF2D0-5A29-5444-9E3A-D897B11B788F}" srcOrd="0" destOrd="0" presId="urn:microsoft.com/office/officeart/2005/8/layout/bProcess2"/>
    <dgm:cxn modelId="{6C11643F-D823-7C4F-83BB-987257BA4C07}" type="presParOf" srcId="{0346CFF3-B13F-3B4C-8162-4F7CE3D25632}" destId="{FE816120-EEC7-B141-BC2B-A5E1D81F0901}" srcOrd="1" destOrd="0" presId="urn:microsoft.com/office/officeart/2005/8/layout/bProcess2"/>
    <dgm:cxn modelId="{59A30467-8632-C44E-9664-6DCE56B89E7D}" type="presParOf" srcId="{860C811F-1742-1740-A5A8-29B0B3DF849A}" destId="{14A5058C-EA3D-D646-8C95-3AD7E1F01F9E}" srcOrd="13" destOrd="0" presId="urn:microsoft.com/office/officeart/2005/8/layout/bProcess2"/>
    <dgm:cxn modelId="{36966F2B-40A7-0246-A62E-FFFFF95BE0FA}" type="presParOf" srcId="{860C811F-1742-1740-A5A8-29B0B3DF849A}" destId="{05D55644-2536-EB4F-9329-3B6588E5157A}" srcOrd="14" destOrd="0" presId="urn:microsoft.com/office/officeart/2005/8/layout/bProcess2"/>
    <dgm:cxn modelId="{4EEAF6C4-C1C6-8B43-8644-259C22E56845}" type="presParOf" srcId="{05D55644-2536-EB4F-9329-3B6588E5157A}" destId="{7C50878D-C158-944A-A9F5-04758280847B}" srcOrd="0" destOrd="0" presId="urn:microsoft.com/office/officeart/2005/8/layout/bProcess2"/>
    <dgm:cxn modelId="{6F27A11C-F579-574A-8817-0076DFED7E68}" type="presParOf" srcId="{05D55644-2536-EB4F-9329-3B6588E5157A}" destId="{7D6F6074-B4B0-1949-9719-5628360126FD}" srcOrd="1" destOrd="0" presId="urn:microsoft.com/office/officeart/2005/8/layout/bProcess2"/>
    <dgm:cxn modelId="{5EBE488F-440B-564C-99AF-DC1891B50B62}" type="presParOf" srcId="{860C811F-1742-1740-A5A8-29B0B3DF849A}" destId="{CF079C9B-8D40-4345-B37E-D3FDEBDB5AAE}" srcOrd="15" destOrd="0" presId="urn:microsoft.com/office/officeart/2005/8/layout/bProcess2"/>
    <dgm:cxn modelId="{59FD425D-D09D-E443-88D8-6DB491808A9B}" type="presParOf" srcId="{860C811F-1742-1740-A5A8-29B0B3DF849A}" destId="{7AA49666-5778-FD4C-B9FB-044F030F128B}"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43260B-A68A-0846-AB8A-1739EF5F6ECF}" type="doc">
      <dgm:prSet loTypeId="urn:microsoft.com/office/officeart/2005/8/layout/bProcess2" loCatId="" qsTypeId="urn:microsoft.com/office/officeart/2005/8/quickstyle/simple1" qsCatId="simple" csTypeId="urn:microsoft.com/office/officeart/2005/8/colors/accent1_2" csCatId="accent1" phldr="1"/>
      <dgm:spPr/>
      <dgm:t>
        <a:bodyPr/>
        <a:lstStyle/>
        <a:p>
          <a:endParaRPr lang="de-DE"/>
        </a:p>
      </dgm:t>
    </dgm:pt>
    <dgm:pt modelId="{9F4B4888-4A42-C740-8F12-B83FFA073F56}">
      <dgm:prSet phldrT="[Text]" custT="1"/>
      <dgm:spPr>
        <a:solidFill>
          <a:schemeClr val="accent3"/>
        </a:solidFill>
      </dgm:spPr>
      <dgm:t>
        <a:bodyPr/>
        <a:lstStyle/>
        <a:p>
          <a:r>
            <a:rPr lang="de-DE" sz="1000" dirty="0"/>
            <a:t>Grundlagen</a:t>
          </a:r>
        </a:p>
      </dgm:t>
    </dgm:pt>
    <dgm:pt modelId="{37D4D547-86B8-2447-BFBE-569BEE720B74}" type="parTrans" cxnId="{71A1BF72-A983-6841-B2E0-C91EB446C507}">
      <dgm:prSet/>
      <dgm:spPr/>
      <dgm:t>
        <a:bodyPr/>
        <a:lstStyle/>
        <a:p>
          <a:endParaRPr lang="de-DE"/>
        </a:p>
      </dgm:t>
    </dgm:pt>
    <dgm:pt modelId="{24E6EC7E-D3AF-8C40-AE54-B60CBA51398A}" type="sibTrans" cxnId="{71A1BF72-A983-6841-B2E0-C91EB446C507}">
      <dgm:prSet/>
      <dgm:spPr/>
      <dgm:t>
        <a:bodyPr/>
        <a:lstStyle/>
        <a:p>
          <a:endParaRPr lang="de-DE"/>
        </a:p>
      </dgm:t>
    </dgm:pt>
    <dgm:pt modelId="{DE4FC4C2-7568-DB4F-BB80-3BF2CB7992E6}">
      <dgm:prSet phldrT="[Text]" custT="1"/>
      <dgm:spPr>
        <a:solidFill>
          <a:schemeClr val="accent3"/>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gm:t>
    </dgm:pt>
    <dgm:pt modelId="{41E946F9-C8E8-9242-BB01-4DF7181C270F}" type="parTrans" cxnId="{43107A48-C639-014E-9D51-D2C173D79B94}">
      <dgm:prSet/>
      <dgm:spPr/>
      <dgm:t>
        <a:bodyPr/>
        <a:lstStyle/>
        <a:p>
          <a:endParaRPr lang="de-DE"/>
        </a:p>
      </dgm:t>
    </dgm:pt>
    <dgm:pt modelId="{6A67EC63-39F0-984E-9ED9-CA6931558192}" type="sibTrans" cxnId="{43107A48-C639-014E-9D51-D2C173D79B94}">
      <dgm:prSet/>
      <dgm:spPr/>
      <dgm:t>
        <a:bodyPr/>
        <a:lstStyle/>
        <a:p>
          <a:endParaRPr lang="de-DE"/>
        </a:p>
      </dgm:t>
    </dgm:pt>
    <dgm:pt modelId="{D814A26B-1E08-E444-B989-08A9711BB6AB}">
      <dgm:prSet phldrT="[Text]" custT="1"/>
      <dgm:spPr>
        <a:solidFill>
          <a:schemeClr val="accent3"/>
        </a:solidFill>
      </dgm:spPr>
      <dgm:t>
        <a:bodyPr/>
        <a:lstStyle/>
        <a:p>
          <a:r>
            <a:rPr lang="de-DE" sz="1000" dirty="0"/>
            <a:t>Unerlaubte Handlung</a:t>
          </a:r>
        </a:p>
      </dgm:t>
    </dgm:pt>
    <dgm:pt modelId="{2559FE24-1AA9-9A41-AC31-1FCFB090ED8D}" type="parTrans" cxnId="{58CD61BE-4744-034B-A448-F043001C9EA1}">
      <dgm:prSet/>
      <dgm:spPr/>
      <dgm:t>
        <a:bodyPr/>
        <a:lstStyle/>
        <a:p>
          <a:endParaRPr lang="de-DE"/>
        </a:p>
      </dgm:t>
    </dgm:pt>
    <dgm:pt modelId="{400773E1-E70F-7B46-A2F8-FC0F86FAD524}" type="sibTrans" cxnId="{58CD61BE-4744-034B-A448-F043001C9EA1}">
      <dgm:prSet/>
      <dgm:spPr/>
      <dgm:t>
        <a:bodyPr/>
        <a:lstStyle/>
        <a:p>
          <a:endParaRPr lang="de-DE"/>
        </a:p>
      </dgm:t>
    </dgm:pt>
    <dgm:pt modelId="{255E653A-16BA-884C-924B-675B2F6EF9FB}">
      <dgm:prSet phldrT="[Text]" custT="1"/>
      <dgm:spPr>
        <a:solidFill>
          <a:schemeClr val="accent3"/>
        </a:solidFill>
      </dgm:spPr>
      <dgm:t>
        <a:bodyPr/>
        <a:lstStyle/>
        <a:p>
          <a:r>
            <a:rPr lang="de-DE" sz="1000" dirty="0"/>
            <a:t>Ungerecht-fertige Bereich-</a:t>
          </a:r>
          <a:r>
            <a:rPr lang="de-DE" sz="1000" dirty="0" err="1"/>
            <a:t>erung</a:t>
          </a:r>
          <a:endParaRPr lang="de-DE" sz="1000" dirty="0"/>
        </a:p>
      </dgm:t>
    </dgm:pt>
    <dgm:pt modelId="{10BBC076-711B-1240-A8BD-BD108AF94329}" type="parTrans" cxnId="{E95E3575-6068-EC42-8746-617C098E1821}">
      <dgm:prSet/>
      <dgm:spPr/>
      <dgm:t>
        <a:bodyPr/>
        <a:lstStyle/>
        <a:p>
          <a:endParaRPr lang="de-DE"/>
        </a:p>
      </dgm:t>
    </dgm:pt>
    <dgm:pt modelId="{F9978176-9336-BA49-A5EA-652A59E5E11D}" type="sibTrans" cxnId="{E95E3575-6068-EC42-8746-617C098E1821}">
      <dgm:prSet/>
      <dgm:spPr/>
      <dgm:t>
        <a:bodyPr/>
        <a:lstStyle/>
        <a:p>
          <a:endParaRPr lang="de-DE"/>
        </a:p>
      </dgm:t>
    </dgm:pt>
    <dgm:pt modelId="{D2CE3CE2-530D-9949-9050-8CAFD345BA11}">
      <dgm:prSet phldrT="[Text]" custT="1"/>
      <dgm:spPr>
        <a:solidFill>
          <a:schemeClr val="accent3"/>
        </a:solidFill>
      </dgm:spPr>
      <dgm:t>
        <a:bodyPr/>
        <a:lstStyle/>
        <a:p>
          <a:r>
            <a:rPr lang="de-DE" sz="1000" dirty="0"/>
            <a:t>Erfüllung von Obligationen</a:t>
          </a:r>
        </a:p>
      </dgm:t>
    </dgm:pt>
    <dgm:pt modelId="{ED273A13-423C-7D4A-A93D-6742CE80FD58}" type="parTrans" cxnId="{C329EB95-E8F9-2F42-9C19-28070BED9195}">
      <dgm:prSet/>
      <dgm:spPr/>
      <dgm:t>
        <a:bodyPr/>
        <a:lstStyle/>
        <a:p>
          <a:endParaRPr lang="de-DE"/>
        </a:p>
      </dgm:t>
    </dgm:pt>
    <dgm:pt modelId="{932D16A3-16E3-8345-A5CF-C74ED1D26703}" type="sibTrans" cxnId="{C329EB95-E8F9-2F42-9C19-28070BED9195}">
      <dgm:prSet/>
      <dgm:spPr/>
      <dgm:t>
        <a:bodyPr/>
        <a:lstStyle/>
        <a:p>
          <a:endParaRPr lang="de-DE"/>
        </a:p>
      </dgm:t>
    </dgm:pt>
    <dgm:pt modelId="{88D47180-F304-3747-B5E9-9A99AA1790CD}">
      <dgm:prSet phldrT="[Text]" custT="1"/>
      <dgm:spPr>
        <a:solidFill>
          <a:schemeClr val="accent3"/>
        </a:solidFill>
      </dgm:spPr>
      <dgm:t>
        <a:bodyPr/>
        <a:lstStyle/>
        <a:p>
          <a:r>
            <a:rPr lang="de-DE" sz="1000" dirty="0"/>
            <a:t>Erlöschen von </a:t>
          </a:r>
          <a:r>
            <a:rPr lang="de-DE" sz="1000" dirty="0" err="1"/>
            <a:t>Obligatio-nen</a:t>
          </a:r>
          <a:endParaRPr lang="de-DE" sz="1000" dirty="0"/>
        </a:p>
      </dgm:t>
    </dgm:pt>
    <dgm:pt modelId="{20DEADB3-E6E6-A94E-B127-B447543BE595}" type="parTrans" cxnId="{00536F1D-C760-3845-87E9-EF823C2BAC5B}">
      <dgm:prSet/>
      <dgm:spPr/>
      <dgm:t>
        <a:bodyPr/>
        <a:lstStyle/>
        <a:p>
          <a:endParaRPr lang="de-DE"/>
        </a:p>
      </dgm:t>
    </dgm:pt>
    <dgm:pt modelId="{CC5CDBCF-2F92-4643-A71E-7C8569F864E2}" type="sibTrans" cxnId="{00536F1D-C760-3845-87E9-EF823C2BAC5B}">
      <dgm:prSet/>
      <dgm:spPr/>
      <dgm:t>
        <a:bodyPr/>
        <a:lstStyle/>
        <a:p>
          <a:endParaRPr lang="de-DE"/>
        </a:p>
      </dgm:t>
    </dgm:pt>
    <dgm:pt modelId="{00CE5BDA-4610-0B44-B6DE-4EF68F95AA7F}">
      <dgm:prSet phldrT="[Text]" custT="1"/>
      <dgm:spPr>
        <a:solidFill>
          <a:schemeClr val="accent3"/>
        </a:solidFill>
      </dgm:spPr>
      <dgm:t>
        <a:bodyPr/>
        <a:lstStyle/>
        <a:p>
          <a:r>
            <a:rPr lang="de-DE" sz="1000" dirty="0"/>
            <a:t>Konventionalstrafe und Reugeld</a:t>
          </a:r>
        </a:p>
      </dgm:t>
    </dgm:pt>
    <dgm:pt modelId="{EBD8F06C-BE8B-0D48-A60F-9D3AF3A6496A}" type="parTrans" cxnId="{1DD32398-CBA8-624D-ACCD-187063B2FAB1}">
      <dgm:prSet/>
      <dgm:spPr/>
      <dgm:t>
        <a:bodyPr/>
        <a:lstStyle/>
        <a:p>
          <a:endParaRPr lang="de-DE"/>
        </a:p>
      </dgm:t>
    </dgm:pt>
    <dgm:pt modelId="{66675831-E03A-324B-8C91-801FFEE7551E}" type="sibTrans" cxnId="{1DD32398-CBA8-624D-ACCD-187063B2FAB1}">
      <dgm:prSet/>
      <dgm:spPr/>
      <dgm:t>
        <a:bodyPr/>
        <a:lstStyle/>
        <a:p>
          <a:endParaRPr lang="de-DE"/>
        </a:p>
      </dgm:t>
    </dgm:pt>
    <dgm:pt modelId="{884D50B2-3019-3D41-AB16-549F835F144B}">
      <dgm:prSet phldrT="[Text]" custT="1"/>
      <dgm:spPr>
        <a:solidFill>
          <a:schemeClr val="accent3"/>
        </a:solidFill>
      </dgm:spPr>
      <dgm:t>
        <a:bodyPr/>
        <a:lstStyle/>
        <a:p>
          <a:r>
            <a:rPr lang="de-DE" sz="1000" dirty="0"/>
            <a:t>Zession</a:t>
          </a:r>
        </a:p>
      </dgm:t>
    </dgm:pt>
    <dgm:pt modelId="{470EA583-6837-2849-AC42-06AE24735978}" type="parTrans" cxnId="{C6612E11-7B1E-7E46-B368-1F61582927B6}">
      <dgm:prSet/>
      <dgm:spPr/>
      <dgm:t>
        <a:bodyPr/>
        <a:lstStyle/>
        <a:p>
          <a:endParaRPr lang="de-DE"/>
        </a:p>
      </dgm:t>
    </dgm:pt>
    <dgm:pt modelId="{FE3F398C-AFDE-BB46-98A5-C927270201B7}" type="sibTrans" cxnId="{C6612E11-7B1E-7E46-B368-1F61582927B6}">
      <dgm:prSet/>
      <dgm:spPr/>
      <dgm:t>
        <a:bodyPr/>
        <a:lstStyle/>
        <a:p>
          <a:endParaRPr lang="de-DE"/>
        </a:p>
      </dgm:t>
    </dgm:pt>
    <dgm:pt modelId="{D4152505-A319-6849-B6C1-06DD0D0D215A}">
      <dgm:prSet phldrT="[Text]" custT="1"/>
      <dgm:spPr>
        <a:solidFill>
          <a:schemeClr val="accent3"/>
        </a:solidFill>
      </dgm:spPr>
      <dgm:t>
        <a:bodyPr/>
        <a:lstStyle/>
        <a:p>
          <a:r>
            <a:rPr lang="de-DE" sz="1000" dirty="0"/>
            <a:t>Sicherungs-mittel</a:t>
          </a:r>
        </a:p>
      </dgm:t>
    </dgm:pt>
    <dgm:pt modelId="{A0C2DA75-7B8A-7A4C-B603-E5C0E22B1CCD}" type="parTrans" cxnId="{7FD4A5A1-B974-7E4F-903E-13C376FC0173}">
      <dgm:prSet/>
      <dgm:spPr/>
      <dgm:t>
        <a:bodyPr/>
        <a:lstStyle/>
        <a:p>
          <a:endParaRPr lang="de-DE"/>
        </a:p>
      </dgm:t>
    </dgm:pt>
    <dgm:pt modelId="{80675FE0-CF54-9948-B427-B9C398FF5487}" type="sibTrans" cxnId="{7FD4A5A1-B974-7E4F-903E-13C376FC0173}">
      <dgm:prSet/>
      <dgm:spPr/>
      <dgm:t>
        <a:bodyPr/>
        <a:lstStyle/>
        <a:p>
          <a:endParaRPr lang="de-DE"/>
        </a:p>
      </dgm:t>
    </dgm:pt>
    <dgm:pt modelId="{860C811F-1742-1740-A5A8-29B0B3DF849A}" type="pres">
      <dgm:prSet presAssocID="{8243260B-A68A-0846-AB8A-1739EF5F6ECF}" presName="diagram" presStyleCnt="0">
        <dgm:presLayoutVars>
          <dgm:dir/>
          <dgm:resizeHandles/>
        </dgm:presLayoutVars>
      </dgm:prSet>
      <dgm:spPr/>
    </dgm:pt>
    <dgm:pt modelId="{BAA1CBB6-24BB-6D41-B19F-0FA98DEE38C5}" type="pres">
      <dgm:prSet presAssocID="{9F4B4888-4A42-C740-8F12-B83FFA073F56}" presName="firstNode" presStyleLbl="node1" presStyleIdx="0" presStyleCnt="9">
        <dgm:presLayoutVars>
          <dgm:bulletEnabled val="1"/>
        </dgm:presLayoutVars>
      </dgm:prSet>
      <dgm:spPr/>
    </dgm:pt>
    <dgm:pt modelId="{6E72956B-FB86-414B-B077-33045FEECF41}" type="pres">
      <dgm:prSet presAssocID="{24E6EC7E-D3AF-8C40-AE54-B60CBA51398A}" presName="sibTrans" presStyleLbl="sibTrans2D1" presStyleIdx="0" presStyleCnt="8"/>
      <dgm:spPr/>
    </dgm:pt>
    <dgm:pt modelId="{07FE5880-9795-644B-AC4C-93F743CF5498}" type="pres">
      <dgm:prSet presAssocID="{DE4FC4C2-7568-DB4F-BB80-3BF2CB7992E6}" presName="middleNode" presStyleCnt="0"/>
      <dgm:spPr/>
    </dgm:pt>
    <dgm:pt modelId="{07999A1E-05FF-3841-AA11-F1D6C22855F0}" type="pres">
      <dgm:prSet presAssocID="{DE4FC4C2-7568-DB4F-BB80-3BF2CB7992E6}" presName="padding" presStyleLbl="node1" presStyleIdx="0" presStyleCnt="9"/>
      <dgm:spPr/>
    </dgm:pt>
    <dgm:pt modelId="{7C2B3D06-1B2C-324C-8FF8-FDF6ADEFF6C0}" type="pres">
      <dgm:prSet presAssocID="{DE4FC4C2-7568-DB4F-BB80-3BF2CB7992E6}" presName="shape" presStyleLbl="node1" presStyleIdx="1" presStyleCnt="9" custScaleX="166175" custScaleY="134988">
        <dgm:presLayoutVars>
          <dgm:bulletEnabled val="1"/>
        </dgm:presLayoutVars>
      </dgm:prSet>
      <dgm:spPr>
        <a:xfrm>
          <a:off x="1236655" y="1368624"/>
          <a:ext cx="1081988" cy="878926"/>
        </a:xfrm>
        <a:prstGeom prst="ellipse">
          <a:avLst/>
        </a:prstGeom>
      </dgm:spPr>
    </dgm:pt>
    <dgm:pt modelId="{E4AC5901-30EC-8B4B-B58E-0F22E4BE2CF6}" type="pres">
      <dgm:prSet presAssocID="{6A67EC63-39F0-984E-9ED9-CA6931558192}" presName="sibTrans" presStyleLbl="sibTrans2D1" presStyleIdx="1" presStyleCnt="8"/>
      <dgm:spPr/>
    </dgm:pt>
    <dgm:pt modelId="{BE9BFA31-1C7C-8841-A34D-76089CE8A9EA}" type="pres">
      <dgm:prSet presAssocID="{D814A26B-1E08-E444-B989-08A9711BB6AB}" presName="middleNode" presStyleCnt="0"/>
      <dgm:spPr/>
    </dgm:pt>
    <dgm:pt modelId="{CEDF5BB4-62C3-AE49-8136-89933594A65E}" type="pres">
      <dgm:prSet presAssocID="{D814A26B-1E08-E444-B989-08A9711BB6AB}" presName="padding" presStyleLbl="node1" presStyleIdx="1" presStyleCnt="9"/>
      <dgm:spPr/>
    </dgm:pt>
    <dgm:pt modelId="{8F887095-4A44-1047-9CF7-C2085ADA1B78}" type="pres">
      <dgm:prSet presAssocID="{D814A26B-1E08-E444-B989-08A9711BB6AB}" presName="shape" presStyleLbl="node1" presStyleIdx="2" presStyleCnt="9" custScaleX="144081" custScaleY="142081">
        <dgm:presLayoutVars>
          <dgm:bulletEnabled val="1"/>
        </dgm:presLayoutVars>
      </dgm:prSet>
      <dgm:spPr/>
    </dgm:pt>
    <dgm:pt modelId="{7BE10DAD-083C-464B-BFD9-77474868FCE2}" type="pres">
      <dgm:prSet presAssocID="{400773E1-E70F-7B46-A2F8-FC0F86FAD524}" presName="sibTrans" presStyleLbl="sibTrans2D1" presStyleIdx="2" presStyleCnt="8"/>
      <dgm:spPr/>
    </dgm:pt>
    <dgm:pt modelId="{48CC4CF1-3260-6948-AD7A-9F4DE2861A5D}" type="pres">
      <dgm:prSet presAssocID="{255E653A-16BA-884C-924B-675B2F6EF9FB}" presName="middleNode" presStyleCnt="0"/>
      <dgm:spPr/>
    </dgm:pt>
    <dgm:pt modelId="{1017F153-6D37-3B41-B989-D8C43F272C84}" type="pres">
      <dgm:prSet presAssocID="{255E653A-16BA-884C-924B-675B2F6EF9FB}" presName="padding" presStyleLbl="node1" presStyleIdx="2" presStyleCnt="9"/>
      <dgm:spPr/>
    </dgm:pt>
    <dgm:pt modelId="{86F1AC35-E2ED-D34C-B896-71FC18EC3F50}" type="pres">
      <dgm:prSet presAssocID="{255E653A-16BA-884C-924B-675B2F6EF9FB}" presName="shape" presStyleLbl="node1" presStyleIdx="3" presStyleCnt="9" custScaleX="142043" custScaleY="119987">
        <dgm:presLayoutVars>
          <dgm:bulletEnabled val="1"/>
        </dgm:presLayoutVars>
      </dgm:prSet>
      <dgm:spPr/>
    </dgm:pt>
    <dgm:pt modelId="{4724E86B-EC8C-8645-B208-45890AB0C817}" type="pres">
      <dgm:prSet presAssocID="{F9978176-9336-BA49-A5EA-652A59E5E11D}" presName="sibTrans" presStyleLbl="sibTrans2D1" presStyleIdx="3" presStyleCnt="8"/>
      <dgm:spPr/>
    </dgm:pt>
    <dgm:pt modelId="{3D675D17-5BD1-3747-A815-8A765471CA8B}" type="pres">
      <dgm:prSet presAssocID="{D2CE3CE2-530D-9949-9050-8CAFD345BA11}" presName="middleNode" presStyleCnt="0"/>
      <dgm:spPr/>
    </dgm:pt>
    <dgm:pt modelId="{B2EFB060-1B61-864D-ACAE-6F55B0548D3D}" type="pres">
      <dgm:prSet presAssocID="{D2CE3CE2-530D-9949-9050-8CAFD345BA11}" presName="padding" presStyleLbl="node1" presStyleIdx="3" presStyleCnt="9"/>
      <dgm:spPr/>
    </dgm:pt>
    <dgm:pt modelId="{BC058A3F-CF33-484D-A454-744BBFDF61F3}" type="pres">
      <dgm:prSet presAssocID="{D2CE3CE2-530D-9949-9050-8CAFD345BA11}" presName="shape" presStyleLbl="node1" presStyleIdx="4" presStyleCnt="9" custScaleX="164138" custScaleY="134988">
        <dgm:presLayoutVars>
          <dgm:bulletEnabled val="1"/>
        </dgm:presLayoutVars>
      </dgm:prSet>
      <dgm:spPr/>
    </dgm:pt>
    <dgm:pt modelId="{00722E56-DB38-5148-BB42-47A787F27ED4}" type="pres">
      <dgm:prSet presAssocID="{932D16A3-16E3-8345-A5CF-C74ED1D26703}" presName="sibTrans" presStyleLbl="sibTrans2D1" presStyleIdx="4" presStyleCnt="8"/>
      <dgm:spPr/>
    </dgm:pt>
    <dgm:pt modelId="{FC502BEF-1059-5B43-95AE-0A2E9684C29A}" type="pres">
      <dgm:prSet presAssocID="{88D47180-F304-3747-B5E9-9A99AA1790CD}" presName="middleNode" presStyleCnt="0"/>
      <dgm:spPr/>
    </dgm:pt>
    <dgm:pt modelId="{4B369F99-5A85-6549-8246-539D0787DC82}" type="pres">
      <dgm:prSet presAssocID="{88D47180-F304-3747-B5E9-9A99AA1790CD}" presName="padding" presStyleLbl="node1" presStyleIdx="4" presStyleCnt="9"/>
      <dgm:spPr/>
    </dgm:pt>
    <dgm:pt modelId="{9989E5E9-8504-FF45-93D0-571F91D286FD}" type="pres">
      <dgm:prSet presAssocID="{88D47180-F304-3747-B5E9-9A99AA1790CD}" presName="shape" presStyleLbl="node1" presStyleIdx="5" presStyleCnt="9" custScaleX="123093" custScaleY="115147">
        <dgm:presLayoutVars>
          <dgm:bulletEnabled val="1"/>
        </dgm:presLayoutVars>
      </dgm:prSet>
      <dgm:spPr/>
    </dgm:pt>
    <dgm:pt modelId="{AF5672FF-46F6-5341-B152-386C05AFC00C}" type="pres">
      <dgm:prSet presAssocID="{CC5CDBCF-2F92-4643-A71E-7C8569F864E2}" presName="sibTrans" presStyleLbl="sibTrans2D1" presStyleIdx="5" presStyleCnt="8"/>
      <dgm:spPr/>
    </dgm:pt>
    <dgm:pt modelId="{0346CFF3-B13F-3B4C-8162-4F7CE3D25632}" type="pres">
      <dgm:prSet presAssocID="{00CE5BDA-4610-0B44-B6DE-4EF68F95AA7F}" presName="middleNode" presStyleCnt="0"/>
      <dgm:spPr/>
    </dgm:pt>
    <dgm:pt modelId="{492EF2D0-5A29-5444-9E3A-D897B11B788F}" type="pres">
      <dgm:prSet presAssocID="{00CE5BDA-4610-0B44-B6DE-4EF68F95AA7F}" presName="padding" presStyleLbl="node1" presStyleIdx="5" presStyleCnt="9"/>
      <dgm:spPr/>
    </dgm:pt>
    <dgm:pt modelId="{FE816120-EEC7-B141-BC2B-A5E1D81F0901}" type="pres">
      <dgm:prSet presAssocID="{00CE5BDA-4610-0B44-B6DE-4EF68F95AA7F}" presName="shape" presStyleLbl="node1" presStyleIdx="6" presStyleCnt="9" custScaleX="123092" custScaleY="115147">
        <dgm:presLayoutVars>
          <dgm:bulletEnabled val="1"/>
        </dgm:presLayoutVars>
      </dgm:prSet>
      <dgm:spPr/>
    </dgm:pt>
    <dgm:pt modelId="{14A5058C-EA3D-D646-8C95-3AD7E1F01F9E}" type="pres">
      <dgm:prSet presAssocID="{66675831-E03A-324B-8C91-801FFEE7551E}" presName="sibTrans" presStyleLbl="sibTrans2D1" presStyleIdx="6" presStyleCnt="8"/>
      <dgm:spPr/>
    </dgm:pt>
    <dgm:pt modelId="{05D55644-2536-EB4F-9329-3B6588E5157A}" type="pres">
      <dgm:prSet presAssocID="{884D50B2-3019-3D41-AB16-549F835F144B}" presName="middleNode" presStyleCnt="0"/>
      <dgm:spPr/>
    </dgm:pt>
    <dgm:pt modelId="{7C50878D-C158-944A-A9F5-04758280847B}" type="pres">
      <dgm:prSet presAssocID="{884D50B2-3019-3D41-AB16-549F835F144B}" presName="padding" presStyleLbl="node1" presStyleIdx="6" presStyleCnt="9"/>
      <dgm:spPr/>
    </dgm:pt>
    <dgm:pt modelId="{7D6F6074-B4B0-1949-9719-5628360126FD}" type="pres">
      <dgm:prSet presAssocID="{884D50B2-3019-3D41-AB16-549F835F144B}" presName="shape" presStyleLbl="node1" presStyleIdx="7" presStyleCnt="9">
        <dgm:presLayoutVars>
          <dgm:bulletEnabled val="1"/>
        </dgm:presLayoutVars>
      </dgm:prSet>
      <dgm:spPr/>
    </dgm:pt>
    <dgm:pt modelId="{CF079C9B-8D40-4345-B37E-D3FDEBDB5AAE}" type="pres">
      <dgm:prSet presAssocID="{FE3F398C-AFDE-BB46-98A5-C927270201B7}" presName="sibTrans" presStyleLbl="sibTrans2D1" presStyleIdx="7" presStyleCnt="8"/>
      <dgm:spPr/>
    </dgm:pt>
    <dgm:pt modelId="{7AA49666-5778-FD4C-B9FB-044F030F128B}" type="pres">
      <dgm:prSet presAssocID="{D4152505-A319-6849-B6C1-06DD0D0D215A}" presName="lastNode" presStyleLbl="node1" presStyleIdx="8" presStyleCnt="9">
        <dgm:presLayoutVars>
          <dgm:bulletEnabled val="1"/>
        </dgm:presLayoutVars>
      </dgm:prSet>
      <dgm:spPr/>
    </dgm:pt>
  </dgm:ptLst>
  <dgm:cxnLst>
    <dgm:cxn modelId="{CF832B05-445D-C347-B1E5-1E88A36774DC}" type="presOf" srcId="{00CE5BDA-4610-0B44-B6DE-4EF68F95AA7F}" destId="{FE816120-EEC7-B141-BC2B-A5E1D81F0901}" srcOrd="0" destOrd="0" presId="urn:microsoft.com/office/officeart/2005/8/layout/bProcess2"/>
    <dgm:cxn modelId="{FE140108-08F7-4144-B113-C405CE239061}" type="presOf" srcId="{D2CE3CE2-530D-9949-9050-8CAFD345BA11}" destId="{BC058A3F-CF33-484D-A454-744BBFDF61F3}" srcOrd="0" destOrd="0" presId="urn:microsoft.com/office/officeart/2005/8/layout/bProcess2"/>
    <dgm:cxn modelId="{D83F780E-5368-BD49-80B4-9467D2FD84B3}" type="presOf" srcId="{D4152505-A319-6849-B6C1-06DD0D0D215A}" destId="{7AA49666-5778-FD4C-B9FB-044F030F128B}" srcOrd="0" destOrd="0" presId="urn:microsoft.com/office/officeart/2005/8/layout/bProcess2"/>
    <dgm:cxn modelId="{51A5300F-2624-B945-9D04-3941621F182B}" type="presOf" srcId="{24E6EC7E-D3AF-8C40-AE54-B60CBA51398A}" destId="{6E72956B-FB86-414B-B077-33045FEECF41}" srcOrd="0" destOrd="0" presId="urn:microsoft.com/office/officeart/2005/8/layout/bProcess2"/>
    <dgm:cxn modelId="{C6612E11-7B1E-7E46-B368-1F61582927B6}" srcId="{8243260B-A68A-0846-AB8A-1739EF5F6ECF}" destId="{884D50B2-3019-3D41-AB16-549F835F144B}" srcOrd="7" destOrd="0" parTransId="{470EA583-6837-2849-AC42-06AE24735978}" sibTransId="{FE3F398C-AFDE-BB46-98A5-C927270201B7}"/>
    <dgm:cxn modelId="{00536F1D-C760-3845-87E9-EF823C2BAC5B}" srcId="{8243260B-A68A-0846-AB8A-1739EF5F6ECF}" destId="{88D47180-F304-3747-B5E9-9A99AA1790CD}" srcOrd="5" destOrd="0" parTransId="{20DEADB3-E6E6-A94E-B127-B447543BE595}" sibTransId="{CC5CDBCF-2F92-4643-A71E-7C8569F864E2}"/>
    <dgm:cxn modelId="{D1D7F741-7D57-9046-95FB-931C41EB7883}" type="presOf" srcId="{DE4FC4C2-7568-DB4F-BB80-3BF2CB7992E6}" destId="{7C2B3D06-1B2C-324C-8FF8-FDF6ADEFF6C0}" srcOrd="0" destOrd="0" presId="urn:microsoft.com/office/officeart/2005/8/layout/bProcess2"/>
    <dgm:cxn modelId="{92A43346-8670-0C46-B082-4D5FE70879F7}" type="presOf" srcId="{FE3F398C-AFDE-BB46-98A5-C927270201B7}" destId="{CF079C9B-8D40-4345-B37E-D3FDEBDB5AAE}" srcOrd="0" destOrd="0" presId="urn:microsoft.com/office/officeart/2005/8/layout/bProcess2"/>
    <dgm:cxn modelId="{43107A48-C639-014E-9D51-D2C173D79B94}" srcId="{8243260B-A68A-0846-AB8A-1739EF5F6ECF}" destId="{DE4FC4C2-7568-DB4F-BB80-3BF2CB7992E6}" srcOrd="1" destOrd="0" parTransId="{41E946F9-C8E8-9242-BB01-4DF7181C270F}" sibTransId="{6A67EC63-39F0-984E-9ED9-CA6931558192}"/>
    <dgm:cxn modelId="{A78F8B4E-DDB7-304F-8601-5D92BC81278F}" type="presOf" srcId="{66675831-E03A-324B-8C91-801FFEE7551E}" destId="{14A5058C-EA3D-D646-8C95-3AD7E1F01F9E}" srcOrd="0" destOrd="0" presId="urn:microsoft.com/office/officeart/2005/8/layout/bProcess2"/>
    <dgm:cxn modelId="{F4CFBD63-B3F9-EC48-AD53-B609E774BC45}" type="presOf" srcId="{9F4B4888-4A42-C740-8F12-B83FFA073F56}" destId="{BAA1CBB6-24BB-6D41-B19F-0FA98DEE38C5}" srcOrd="0" destOrd="0" presId="urn:microsoft.com/office/officeart/2005/8/layout/bProcess2"/>
    <dgm:cxn modelId="{6916C26A-DC25-914A-9272-BFDA93922A01}" type="presOf" srcId="{400773E1-E70F-7B46-A2F8-FC0F86FAD524}" destId="{7BE10DAD-083C-464B-BFD9-77474868FCE2}" srcOrd="0" destOrd="0" presId="urn:microsoft.com/office/officeart/2005/8/layout/bProcess2"/>
    <dgm:cxn modelId="{71A1BF72-A983-6841-B2E0-C91EB446C507}" srcId="{8243260B-A68A-0846-AB8A-1739EF5F6ECF}" destId="{9F4B4888-4A42-C740-8F12-B83FFA073F56}" srcOrd="0" destOrd="0" parTransId="{37D4D547-86B8-2447-BFBE-569BEE720B74}" sibTransId="{24E6EC7E-D3AF-8C40-AE54-B60CBA51398A}"/>
    <dgm:cxn modelId="{E95E3575-6068-EC42-8746-617C098E1821}" srcId="{8243260B-A68A-0846-AB8A-1739EF5F6ECF}" destId="{255E653A-16BA-884C-924B-675B2F6EF9FB}" srcOrd="3" destOrd="0" parTransId="{10BBC076-711B-1240-A8BD-BD108AF94329}" sibTransId="{F9978176-9336-BA49-A5EA-652A59E5E11D}"/>
    <dgm:cxn modelId="{0977CF7E-1BF0-0D4A-ADD1-8C2165D684B9}" type="presOf" srcId="{88D47180-F304-3747-B5E9-9A99AA1790CD}" destId="{9989E5E9-8504-FF45-93D0-571F91D286FD}" srcOrd="0" destOrd="0" presId="urn:microsoft.com/office/officeart/2005/8/layout/bProcess2"/>
    <dgm:cxn modelId="{899D5C85-7ECB-2445-BBC1-4959658C7E95}" type="presOf" srcId="{D814A26B-1E08-E444-B989-08A9711BB6AB}" destId="{8F887095-4A44-1047-9CF7-C2085ADA1B78}" srcOrd="0" destOrd="0" presId="urn:microsoft.com/office/officeart/2005/8/layout/bProcess2"/>
    <dgm:cxn modelId="{27E1FD8D-0BC8-444E-AD55-79362DB6183B}" type="presOf" srcId="{8243260B-A68A-0846-AB8A-1739EF5F6ECF}" destId="{860C811F-1742-1740-A5A8-29B0B3DF849A}" srcOrd="0" destOrd="0" presId="urn:microsoft.com/office/officeart/2005/8/layout/bProcess2"/>
    <dgm:cxn modelId="{C329EB95-E8F9-2F42-9C19-28070BED9195}" srcId="{8243260B-A68A-0846-AB8A-1739EF5F6ECF}" destId="{D2CE3CE2-530D-9949-9050-8CAFD345BA11}" srcOrd="4" destOrd="0" parTransId="{ED273A13-423C-7D4A-A93D-6742CE80FD58}" sibTransId="{932D16A3-16E3-8345-A5CF-C74ED1D26703}"/>
    <dgm:cxn modelId="{1DD32398-CBA8-624D-ACCD-187063B2FAB1}" srcId="{8243260B-A68A-0846-AB8A-1739EF5F6ECF}" destId="{00CE5BDA-4610-0B44-B6DE-4EF68F95AA7F}" srcOrd="6" destOrd="0" parTransId="{EBD8F06C-BE8B-0D48-A60F-9D3AF3A6496A}" sibTransId="{66675831-E03A-324B-8C91-801FFEE7551E}"/>
    <dgm:cxn modelId="{C197CC9F-F1DA-C743-A364-58EADC45F26E}" type="presOf" srcId="{CC5CDBCF-2F92-4643-A71E-7C8569F864E2}" destId="{AF5672FF-46F6-5341-B152-386C05AFC00C}" srcOrd="0" destOrd="0" presId="urn:microsoft.com/office/officeart/2005/8/layout/bProcess2"/>
    <dgm:cxn modelId="{7FD4A5A1-B974-7E4F-903E-13C376FC0173}" srcId="{8243260B-A68A-0846-AB8A-1739EF5F6ECF}" destId="{D4152505-A319-6849-B6C1-06DD0D0D215A}" srcOrd="8" destOrd="0" parTransId="{A0C2DA75-7B8A-7A4C-B603-E5C0E22B1CCD}" sibTransId="{80675FE0-CF54-9948-B427-B9C398FF5487}"/>
    <dgm:cxn modelId="{9B9010A4-31C1-3048-A1C0-02CEEC4D281C}" type="presOf" srcId="{884D50B2-3019-3D41-AB16-549F835F144B}" destId="{7D6F6074-B4B0-1949-9719-5628360126FD}" srcOrd="0" destOrd="0" presId="urn:microsoft.com/office/officeart/2005/8/layout/bProcess2"/>
    <dgm:cxn modelId="{152870A4-113C-C848-ACC5-D65954B9D66D}" type="presOf" srcId="{F9978176-9336-BA49-A5EA-652A59E5E11D}" destId="{4724E86B-EC8C-8645-B208-45890AB0C817}" srcOrd="0" destOrd="0" presId="urn:microsoft.com/office/officeart/2005/8/layout/bProcess2"/>
    <dgm:cxn modelId="{159DA2B3-DF64-1A48-BB74-008A19778474}" type="presOf" srcId="{6A67EC63-39F0-984E-9ED9-CA6931558192}" destId="{E4AC5901-30EC-8B4B-B58E-0F22E4BE2CF6}" srcOrd="0" destOrd="0" presId="urn:microsoft.com/office/officeart/2005/8/layout/bProcess2"/>
    <dgm:cxn modelId="{58CD61BE-4744-034B-A448-F043001C9EA1}" srcId="{8243260B-A68A-0846-AB8A-1739EF5F6ECF}" destId="{D814A26B-1E08-E444-B989-08A9711BB6AB}" srcOrd="2" destOrd="0" parTransId="{2559FE24-1AA9-9A41-AC31-1FCFB090ED8D}" sibTransId="{400773E1-E70F-7B46-A2F8-FC0F86FAD524}"/>
    <dgm:cxn modelId="{916FB3DE-361A-AF49-AC85-9CDFA3AC814C}" type="presOf" srcId="{255E653A-16BA-884C-924B-675B2F6EF9FB}" destId="{86F1AC35-E2ED-D34C-B896-71FC18EC3F50}" srcOrd="0" destOrd="0" presId="urn:microsoft.com/office/officeart/2005/8/layout/bProcess2"/>
    <dgm:cxn modelId="{31C1F3E8-37C2-2F43-A03A-5C4DD35A1D92}" type="presOf" srcId="{932D16A3-16E3-8345-A5CF-C74ED1D26703}" destId="{00722E56-DB38-5148-BB42-47A787F27ED4}" srcOrd="0" destOrd="0" presId="urn:microsoft.com/office/officeart/2005/8/layout/bProcess2"/>
    <dgm:cxn modelId="{D30CEB4E-0A35-0E48-BC35-01371666F5D4}" type="presParOf" srcId="{860C811F-1742-1740-A5A8-29B0B3DF849A}" destId="{BAA1CBB6-24BB-6D41-B19F-0FA98DEE38C5}" srcOrd="0" destOrd="0" presId="urn:microsoft.com/office/officeart/2005/8/layout/bProcess2"/>
    <dgm:cxn modelId="{70378E82-F46D-A849-8719-5D34B57D10EE}" type="presParOf" srcId="{860C811F-1742-1740-A5A8-29B0B3DF849A}" destId="{6E72956B-FB86-414B-B077-33045FEECF41}" srcOrd="1" destOrd="0" presId="urn:microsoft.com/office/officeart/2005/8/layout/bProcess2"/>
    <dgm:cxn modelId="{A530B906-2B3F-CD40-9071-00AFAF1EC35D}" type="presParOf" srcId="{860C811F-1742-1740-A5A8-29B0B3DF849A}" destId="{07FE5880-9795-644B-AC4C-93F743CF5498}" srcOrd="2" destOrd="0" presId="urn:microsoft.com/office/officeart/2005/8/layout/bProcess2"/>
    <dgm:cxn modelId="{17ACDF95-2F38-F942-AC54-3E3FC5A67477}" type="presParOf" srcId="{07FE5880-9795-644B-AC4C-93F743CF5498}" destId="{07999A1E-05FF-3841-AA11-F1D6C22855F0}" srcOrd="0" destOrd="0" presId="urn:microsoft.com/office/officeart/2005/8/layout/bProcess2"/>
    <dgm:cxn modelId="{F1094C5D-DA2C-F948-A6A2-FF21F39BDDF7}" type="presParOf" srcId="{07FE5880-9795-644B-AC4C-93F743CF5498}" destId="{7C2B3D06-1B2C-324C-8FF8-FDF6ADEFF6C0}" srcOrd="1" destOrd="0" presId="urn:microsoft.com/office/officeart/2005/8/layout/bProcess2"/>
    <dgm:cxn modelId="{B7769AAB-AF4F-8E4E-A551-622B3DD04221}" type="presParOf" srcId="{860C811F-1742-1740-A5A8-29B0B3DF849A}" destId="{E4AC5901-30EC-8B4B-B58E-0F22E4BE2CF6}" srcOrd="3" destOrd="0" presId="urn:microsoft.com/office/officeart/2005/8/layout/bProcess2"/>
    <dgm:cxn modelId="{D77F62F7-9B56-5E43-B3E9-21E82FAFC9B9}" type="presParOf" srcId="{860C811F-1742-1740-A5A8-29B0B3DF849A}" destId="{BE9BFA31-1C7C-8841-A34D-76089CE8A9EA}" srcOrd="4" destOrd="0" presId="urn:microsoft.com/office/officeart/2005/8/layout/bProcess2"/>
    <dgm:cxn modelId="{E81BA55E-B125-C546-B33D-BEA59F9F462F}" type="presParOf" srcId="{BE9BFA31-1C7C-8841-A34D-76089CE8A9EA}" destId="{CEDF5BB4-62C3-AE49-8136-89933594A65E}" srcOrd="0" destOrd="0" presId="urn:microsoft.com/office/officeart/2005/8/layout/bProcess2"/>
    <dgm:cxn modelId="{D5DA0D54-6AB6-E94D-AF33-36398FEB93F6}" type="presParOf" srcId="{BE9BFA31-1C7C-8841-A34D-76089CE8A9EA}" destId="{8F887095-4A44-1047-9CF7-C2085ADA1B78}" srcOrd="1" destOrd="0" presId="urn:microsoft.com/office/officeart/2005/8/layout/bProcess2"/>
    <dgm:cxn modelId="{5C48FF9C-1324-DD40-AA5F-ED7264D65E08}" type="presParOf" srcId="{860C811F-1742-1740-A5A8-29B0B3DF849A}" destId="{7BE10DAD-083C-464B-BFD9-77474868FCE2}" srcOrd="5" destOrd="0" presId="urn:microsoft.com/office/officeart/2005/8/layout/bProcess2"/>
    <dgm:cxn modelId="{23C477A9-D746-2742-9AC3-69DEEBFE8096}" type="presParOf" srcId="{860C811F-1742-1740-A5A8-29B0B3DF849A}" destId="{48CC4CF1-3260-6948-AD7A-9F4DE2861A5D}" srcOrd="6" destOrd="0" presId="urn:microsoft.com/office/officeart/2005/8/layout/bProcess2"/>
    <dgm:cxn modelId="{C179831D-C750-344D-9C65-07F28B01CD4D}" type="presParOf" srcId="{48CC4CF1-3260-6948-AD7A-9F4DE2861A5D}" destId="{1017F153-6D37-3B41-B989-D8C43F272C84}" srcOrd="0" destOrd="0" presId="urn:microsoft.com/office/officeart/2005/8/layout/bProcess2"/>
    <dgm:cxn modelId="{19D42E7A-EA48-414B-884F-0A513411C3B6}" type="presParOf" srcId="{48CC4CF1-3260-6948-AD7A-9F4DE2861A5D}" destId="{86F1AC35-E2ED-D34C-B896-71FC18EC3F50}" srcOrd="1" destOrd="0" presId="urn:microsoft.com/office/officeart/2005/8/layout/bProcess2"/>
    <dgm:cxn modelId="{3A1DE903-BC84-6444-A3F9-B7B9C8BDB607}" type="presParOf" srcId="{860C811F-1742-1740-A5A8-29B0B3DF849A}" destId="{4724E86B-EC8C-8645-B208-45890AB0C817}" srcOrd="7" destOrd="0" presId="urn:microsoft.com/office/officeart/2005/8/layout/bProcess2"/>
    <dgm:cxn modelId="{8158A157-D30E-4743-B204-713CA3BFB5A3}" type="presParOf" srcId="{860C811F-1742-1740-A5A8-29B0B3DF849A}" destId="{3D675D17-5BD1-3747-A815-8A765471CA8B}" srcOrd="8" destOrd="0" presId="urn:microsoft.com/office/officeart/2005/8/layout/bProcess2"/>
    <dgm:cxn modelId="{5654E925-B630-4742-A1B0-CD8D8D6DD069}" type="presParOf" srcId="{3D675D17-5BD1-3747-A815-8A765471CA8B}" destId="{B2EFB060-1B61-864D-ACAE-6F55B0548D3D}" srcOrd="0" destOrd="0" presId="urn:microsoft.com/office/officeart/2005/8/layout/bProcess2"/>
    <dgm:cxn modelId="{19EB0BBF-2DDB-0946-B388-0A7DA1E64EC0}" type="presParOf" srcId="{3D675D17-5BD1-3747-A815-8A765471CA8B}" destId="{BC058A3F-CF33-484D-A454-744BBFDF61F3}" srcOrd="1" destOrd="0" presId="urn:microsoft.com/office/officeart/2005/8/layout/bProcess2"/>
    <dgm:cxn modelId="{0B785D76-6386-474A-A283-C27FB3CB62C0}" type="presParOf" srcId="{860C811F-1742-1740-A5A8-29B0B3DF849A}" destId="{00722E56-DB38-5148-BB42-47A787F27ED4}" srcOrd="9" destOrd="0" presId="urn:microsoft.com/office/officeart/2005/8/layout/bProcess2"/>
    <dgm:cxn modelId="{9FB27DB9-7498-F840-8CCC-D3537B619B8A}" type="presParOf" srcId="{860C811F-1742-1740-A5A8-29B0B3DF849A}" destId="{FC502BEF-1059-5B43-95AE-0A2E9684C29A}" srcOrd="10" destOrd="0" presId="urn:microsoft.com/office/officeart/2005/8/layout/bProcess2"/>
    <dgm:cxn modelId="{497BC451-78DC-104E-AD4D-3965FA222473}" type="presParOf" srcId="{FC502BEF-1059-5B43-95AE-0A2E9684C29A}" destId="{4B369F99-5A85-6549-8246-539D0787DC82}" srcOrd="0" destOrd="0" presId="urn:microsoft.com/office/officeart/2005/8/layout/bProcess2"/>
    <dgm:cxn modelId="{A9B53E46-AF37-694A-A550-EADDD0CBC2ED}" type="presParOf" srcId="{FC502BEF-1059-5B43-95AE-0A2E9684C29A}" destId="{9989E5E9-8504-FF45-93D0-571F91D286FD}" srcOrd="1" destOrd="0" presId="urn:microsoft.com/office/officeart/2005/8/layout/bProcess2"/>
    <dgm:cxn modelId="{9081FAA8-FE04-9841-86C1-7EAE30F076DD}" type="presParOf" srcId="{860C811F-1742-1740-A5A8-29B0B3DF849A}" destId="{AF5672FF-46F6-5341-B152-386C05AFC00C}" srcOrd="11" destOrd="0" presId="urn:microsoft.com/office/officeart/2005/8/layout/bProcess2"/>
    <dgm:cxn modelId="{012F1426-3418-DC4F-A0D4-B781CDB64965}" type="presParOf" srcId="{860C811F-1742-1740-A5A8-29B0B3DF849A}" destId="{0346CFF3-B13F-3B4C-8162-4F7CE3D25632}" srcOrd="12" destOrd="0" presId="urn:microsoft.com/office/officeart/2005/8/layout/bProcess2"/>
    <dgm:cxn modelId="{5C6BC62D-D512-4D44-B35F-7995E508B9B6}" type="presParOf" srcId="{0346CFF3-B13F-3B4C-8162-4F7CE3D25632}" destId="{492EF2D0-5A29-5444-9E3A-D897B11B788F}" srcOrd="0" destOrd="0" presId="urn:microsoft.com/office/officeart/2005/8/layout/bProcess2"/>
    <dgm:cxn modelId="{6C11643F-D823-7C4F-83BB-987257BA4C07}" type="presParOf" srcId="{0346CFF3-B13F-3B4C-8162-4F7CE3D25632}" destId="{FE816120-EEC7-B141-BC2B-A5E1D81F0901}" srcOrd="1" destOrd="0" presId="urn:microsoft.com/office/officeart/2005/8/layout/bProcess2"/>
    <dgm:cxn modelId="{59A30467-8632-C44E-9664-6DCE56B89E7D}" type="presParOf" srcId="{860C811F-1742-1740-A5A8-29B0B3DF849A}" destId="{14A5058C-EA3D-D646-8C95-3AD7E1F01F9E}" srcOrd="13" destOrd="0" presId="urn:microsoft.com/office/officeart/2005/8/layout/bProcess2"/>
    <dgm:cxn modelId="{36966F2B-40A7-0246-A62E-FFFFF95BE0FA}" type="presParOf" srcId="{860C811F-1742-1740-A5A8-29B0B3DF849A}" destId="{05D55644-2536-EB4F-9329-3B6588E5157A}" srcOrd="14" destOrd="0" presId="urn:microsoft.com/office/officeart/2005/8/layout/bProcess2"/>
    <dgm:cxn modelId="{4EEAF6C4-C1C6-8B43-8644-259C22E56845}" type="presParOf" srcId="{05D55644-2536-EB4F-9329-3B6588E5157A}" destId="{7C50878D-C158-944A-A9F5-04758280847B}" srcOrd="0" destOrd="0" presId="urn:microsoft.com/office/officeart/2005/8/layout/bProcess2"/>
    <dgm:cxn modelId="{6F27A11C-F579-574A-8817-0076DFED7E68}" type="presParOf" srcId="{05D55644-2536-EB4F-9329-3B6588E5157A}" destId="{7D6F6074-B4B0-1949-9719-5628360126FD}" srcOrd="1" destOrd="0" presId="urn:microsoft.com/office/officeart/2005/8/layout/bProcess2"/>
    <dgm:cxn modelId="{5EBE488F-440B-564C-99AF-DC1891B50B62}" type="presParOf" srcId="{860C811F-1742-1740-A5A8-29B0B3DF849A}" destId="{CF079C9B-8D40-4345-B37E-D3FDEBDB5AAE}" srcOrd="15" destOrd="0" presId="urn:microsoft.com/office/officeart/2005/8/layout/bProcess2"/>
    <dgm:cxn modelId="{59FD425D-D09D-E443-88D8-6DB491808A9B}" type="presParOf" srcId="{860C811F-1742-1740-A5A8-29B0B3DF849A}" destId="{7AA49666-5778-FD4C-B9FB-044F030F128B}"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A85CB1-C1D8-F54A-AB5B-E5A3795DB037}"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de-DE"/>
        </a:p>
      </dgm:t>
    </dgm:pt>
    <dgm:pt modelId="{98A0DBEA-74D9-084A-884F-37E77A9442CB}">
      <dgm:prSet phldrT="[Text]"/>
      <dgm:spPr/>
      <dgm:t>
        <a:bodyPr/>
        <a:lstStyle/>
        <a:p>
          <a:r>
            <a:rPr lang="de-DE" b="1" dirty="0"/>
            <a:t>OR AT</a:t>
          </a:r>
        </a:p>
      </dgm:t>
    </dgm:pt>
    <dgm:pt modelId="{13178467-6601-5E49-B6E0-FA2BCC8A06CF}" type="parTrans" cxnId="{DB099F92-7679-4243-899E-8EDE0A74CC84}">
      <dgm:prSet/>
      <dgm:spPr/>
      <dgm:t>
        <a:bodyPr/>
        <a:lstStyle/>
        <a:p>
          <a:endParaRPr lang="de-DE"/>
        </a:p>
      </dgm:t>
    </dgm:pt>
    <dgm:pt modelId="{75734E65-C9AD-2240-977F-D558FCCBEA6F}" type="sibTrans" cxnId="{DB099F92-7679-4243-899E-8EDE0A74CC84}">
      <dgm:prSet/>
      <dgm:spPr/>
      <dgm:t>
        <a:bodyPr/>
        <a:lstStyle/>
        <a:p>
          <a:endParaRPr lang="de-DE"/>
        </a:p>
      </dgm:t>
    </dgm:pt>
    <dgm:pt modelId="{76AEE625-B87E-7D44-B8C4-FD443B612510}">
      <dgm:prSet phldrT="[Text]"/>
      <dgm:spPr/>
      <dgm:t>
        <a:bodyPr/>
        <a:lstStyle/>
        <a:p>
          <a:r>
            <a:rPr lang="de-DE" b="1" dirty="0"/>
            <a:t>ZPO</a:t>
          </a:r>
        </a:p>
      </dgm:t>
    </dgm:pt>
    <dgm:pt modelId="{2FA70630-52AA-4D42-912E-0990A6BA78C3}" type="parTrans" cxnId="{564CC39D-CCF5-FC46-AACD-29EFF9D83838}">
      <dgm:prSet/>
      <dgm:spPr/>
      <dgm:t>
        <a:bodyPr/>
        <a:lstStyle/>
        <a:p>
          <a:endParaRPr lang="de-DE"/>
        </a:p>
      </dgm:t>
    </dgm:pt>
    <dgm:pt modelId="{D4B6D88D-6996-C642-BA88-12B201AD49C8}" type="sibTrans" cxnId="{564CC39D-CCF5-FC46-AACD-29EFF9D83838}">
      <dgm:prSet/>
      <dgm:spPr/>
      <dgm:t>
        <a:bodyPr/>
        <a:lstStyle/>
        <a:p>
          <a:endParaRPr lang="de-DE"/>
        </a:p>
      </dgm:t>
    </dgm:pt>
    <dgm:pt modelId="{8980E486-E152-3A40-AF76-B8577F90C506}">
      <dgm:prSet phldrT="[Text]"/>
      <dgm:spPr/>
      <dgm:t>
        <a:bodyPr/>
        <a:lstStyle/>
        <a:p>
          <a:r>
            <a:rPr lang="de-DE" dirty="0"/>
            <a:t>OR BT</a:t>
          </a:r>
        </a:p>
      </dgm:t>
    </dgm:pt>
    <dgm:pt modelId="{E8B8B391-3B3E-5A4A-B1BC-5A164558A00F}" type="parTrans" cxnId="{E116E5E0-463A-CB40-9D65-407E29B68795}">
      <dgm:prSet/>
      <dgm:spPr/>
      <dgm:t>
        <a:bodyPr/>
        <a:lstStyle/>
        <a:p>
          <a:endParaRPr lang="de-DE"/>
        </a:p>
      </dgm:t>
    </dgm:pt>
    <dgm:pt modelId="{6AAD7B9F-C9C2-FD47-90C3-D49F1F29893F}" type="sibTrans" cxnId="{E116E5E0-463A-CB40-9D65-407E29B68795}">
      <dgm:prSet/>
      <dgm:spPr/>
      <dgm:t>
        <a:bodyPr/>
        <a:lstStyle/>
        <a:p>
          <a:endParaRPr lang="de-DE"/>
        </a:p>
      </dgm:t>
    </dgm:pt>
    <dgm:pt modelId="{544BCAEF-DA42-394E-8D16-DC94C25F2046}" type="pres">
      <dgm:prSet presAssocID="{97A85CB1-C1D8-F54A-AB5B-E5A3795DB037}" presName="rootnode" presStyleCnt="0">
        <dgm:presLayoutVars>
          <dgm:chMax/>
          <dgm:chPref/>
          <dgm:dir/>
          <dgm:animLvl val="lvl"/>
        </dgm:presLayoutVars>
      </dgm:prSet>
      <dgm:spPr/>
    </dgm:pt>
    <dgm:pt modelId="{6C221F97-5A54-3541-8312-4BB540815314}" type="pres">
      <dgm:prSet presAssocID="{98A0DBEA-74D9-084A-884F-37E77A9442CB}" presName="composite" presStyleCnt="0"/>
      <dgm:spPr/>
    </dgm:pt>
    <dgm:pt modelId="{B2376A57-43BA-A141-9CD3-27598E361551}" type="pres">
      <dgm:prSet presAssocID="{98A0DBEA-74D9-084A-884F-37E77A9442CB}" presName="LShape" presStyleLbl="alignNode1" presStyleIdx="0" presStyleCnt="5"/>
      <dgm:spPr/>
    </dgm:pt>
    <dgm:pt modelId="{5B840265-C762-9B47-A626-F5F19E0B61DC}" type="pres">
      <dgm:prSet presAssocID="{98A0DBEA-74D9-084A-884F-37E77A9442CB}" presName="ParentText" presStyleLbl="revTx" presStyleIdx="0" presStyleCnt="3">
        <dgm:presLayoutVars>
          <dgm:chMax val="0"/>
          <dgm:chPref val="0"/>
          <dgm:bulletEnabled val="1"/>
        </dgm:presLayoutVars>
      </dgm:prSet>
      <dgm:spPr/>
    </dgm:pt>
    <dgm:pt modelId="{A61780AB-3679-EE49-BE3D-2F9E4860D16C}" type="pres">
      <dgm:prSet presAssocID="{98A0DBEA-74D9-084A-884F-37E77A9442CB}" presName="Triangle" presStyleLbl="alignNode1" presStyleIdx="1" presStyleCnt="5"/>
      <dgm:spPr/>
    </dgm:pt>
    <dgm:pt modelId="{A1412BAE-620B-2842-8559-A623A85E1123}" type="pres">
      <dgm:prSet presAssocID="{75734E65-C9AD-2240-977F-D558FCCBEA6F}" presName="sibTrans" presStyleCnt="0"/>
      <dgm:spPr/>
    </dgm:pt>
    <dgm:pt modelId="{54C171B5-2E01-634E-ADA2-C1F89D9A7180}" type="pres">
      <dgm:prSet presAssocID="{75734E65-C9AD-2240-977F-D558FCCBEA6F}" presName="space" presStyleCnt="0"/>
      <dgm:spPr/>
    </dgm:pt>
    <dgm:pt modelId="{F9E1837C-8A11-3949-AA26-61EAA4F2EAA6}" type="pres">
      <dgm:prSet presAssocID="{76AEE625-B87E-7D44-B8C4-FD443B612510}" presName="composite" presStyleCnt="0"/>
      <dgm:spPr/>
    </dgm:pt>
    <dgm:pt modelId="{CFCAE16A-C2BD-304A-BC96-7FEB5A427E1B}" type="pres">
      <dgm:prSet presAssocID="{76AEE625-B87E-7D44-B8C4-FD443B612510}" presName="LShape" presStyleLbl="alignNode1" presStyleIdx="2" presStyleCnt="5"/>
      <dgm:spPr/>
    </dgm:pt>
    <dgm:pt modelId="{63F6FC1C-F48C-524A-B780-F855AB410957}" type="pres">
      <dgm:prSet presAssocID="{76AEE625-B87E-7D44-B8C4-FD443B612510}" presName="ParentText" presStyleLbl="revTx" presStyleIdx="1" presStyleCnt="3">
        <dgm:presLayoutVars>
          <dgm:chMax val="0"/>
          <dgm:chPref val="0"/>
          <dgm:bulletEnabled val="1"/>
        </dgm:presLayoutVars>
      </dgm:prSet>
      <dgm:spPr/>
    </dgm:pt>
    <dgm:pt modelId="{F144D192-A3F5-1E48-9B31-A5038C94459B}" type="pres">
      <dgm:prSet presAssocID="{76AEE625-B87E-7D44-B8C4-FD443B612510}" presName="Triangle" presStyleLbl="alignNode1" presStyleIdx="3" presStyleCnt="5"/>
      <dgm:spPr/>
    </dgm:pt>
    <dgm:pt modelId="{DCFBE904-14CB-A94C-9FA9-C8955FC654DB}" type="pres">
      <dgm:prSet presAssocID="{D4B6D88D-6996-C642-BA88-12B201AD49C8}" presName="sibTrans" presStyleCnt="0"/>
      <dgm:spPr/>
    </dgm:pt>
    <dgm:pt modelId="{EC6EF6A5-4947-774D-AB65-2EEEB29A5C18}" type="pres">
      <dgm:prSet presAssocID="{D4B6D88D-6996-C642-BA88-12B201AD49C8}" presName="space" presStyleCnt="0"/>
      <dgm:spPr/>
    </dgm:pt>
    <dgm:pt modelId="{1BE12868-0596-D14E-998B-2CF7C16D338D}" type="pres">
      <dgm:prSet presAssocID="{8980E486-E152-3A40-AF76-B8577F90C506}" presName="composite" presStyleCnt="0"/>
      <dgm:spPr/>
    </dgm:pt>
    <dgm:pt modelId="{7F4B8127-EF62-C94F-B1F8-74B0BBB8336E}" type="pres">
      <dgm:prSet presAssocID="{8980E486-E152-3A40-AF76-B8577F90C506}" presName="LShape" presStyleLbl="alignNode1" presStyleIdx="4" presStyleCnt="5"/>
      <dgm:spPr/>
    </dgm:pt>
    <dgm:pt modelId="{0DF44517-7A79-1947-B09B-E12663558D41}" type="pres">
      <dgm:prSet presAssocID="{8980E486-E152-3A40-AF76-B8577F90C506}" presName="ParentText" presStyleLbl="revTx" presStyleIdx="2" presStyleCnt="3">
        <dgm:presLayoutVars>
          <dgm:chMax val="0"/>
          <dgm:chPref val="0"/>
          <dgm:bulletEnabled val="1"/>
        </dgm:presLayoutVars>
      </dgm:prSet>
      <dgm:spPr/>
    </dgm:pt>
  </dgm:ptLst>
  <dgm:cxnLst>
    <dgm:cxn modelId="{96448B30-70AD-D545-B591-8FAD505FD994}" type="presOf" srcId="{98A0DBEA-74D9-084A-884F-37E77A9442CB}" destId="{5B840265-C762-9B47-A626-F5F19E0B61DC}" srcOrd="0" destOrd="0" presId="urn:microsoft.com/office/officeart/2009/3/layout/StepUpProcess"/>
    <dgm:cxn modelId="{A8AF3059-6D97-DA49-BE8F-714F2416E945}" type="presOf" srcId="{97A85CB1-C1D8-F54A-AB5B-E5A3795DB037}" destId="{544BCAEF-DA42-394E-8D16-DC94C25F2046}" srcOrd="0" destOrd="0" presId="urn:microsoft.com/office/officeart/2009/3/layout/StepUpProcess"/>
    <dgm:cxn modelId="{DB099F92-7679-4243-899E-8EDE0A74CC84}" srcId="{97A85CB1-C1D8-F54A-AB5B-E5A3795DB037}" destId="{98A0DBEA-74D9-084A-884F-37E77A9442CB}" srcOrd="0" destOrd="0" parTransId="{13178467-6601-5E49-B6E0-FA2BCC8A06CF}" sibTransId="{75734E65-C9AD-2240-977F-D558FCCBEA6F}"/>
    <dgm:cxn modelId="{473CB695-6C8F-E345-B970-D03E568A117A}" type="presOf" srcId="{8980E486-E152-3A40-AF76-B8577F90C506}" destId="{0DF44517-7A79-1947-B09B-E12663558D41}" srcOrd="0" destOrd="0" presId="urn:microsoft.com/office/officeart/2009/3/layout/StepUpProcess"/>
    <dgm:cxn modelId="{564CC39D-CCF5-FC46-AACD-29EFF9D83838}" srcId="{97A85CB1-C1D8-F54A-AB5B-E5A3795DB037}" destId="{76AEE625-B87E-7D44-B8C4-FD443B612510}" srcOrd="1" destOrd="0" parTransId="{2FA70630-52AA-4D42-912E-0990A6BA78C3}" sibTransId="{D4B6D88D-6996-C642-BA88-12B201AD49C8}"/>
    <dgm:cxn modelId="{51F55FA0-D72A-3E4B-AB81-C9C728663F4D}" type="presOf" srcId="{76AEE625-B87E-7D44-B8C4-FD443B612510}" destId="{63F6FC1C-F48C-524A-B780-F855AB410957}" srcOrd="0" destOrd="0" presId="urn:microsoft.com/office/officeart/2009/3/layout/StepUpProcess"/>
    <dgm:cxn modelId="{E116E5E0-463A-CB40-9D65-407E29B68795}" srcId="{97A85CB1-C1D8-F54A-AB5B-E5A3795DB037}" destId="{8980E486-E152-3A40-AF76-B8577F90C506}" srcOrd="2" destOrd="0" parTransId="{E8B8B391-3B3E-5A4A-B1BC-5A164558A00F}" sibTransId="{6AAD7B9F-C9C2-FD47-90C3-D49F1F29893F}"/>
    <dgm:cxn modelId="{B1CB1EB6-A4B3-254F-9FDA-B2DE553B4857}" type="presParOf" srcId="{544BCAEF-DA42-394E-8D16-DC94C25F2046}" destId="{6C221F97-5A54-3541-8312-4BB540815314}" srcOrd="0" destOrd="0" presId="urn:microsoft.com/office/officeart/2009/3/layout/StepUpProcess"/>
    <dgm:cxn modelId="{48DDF375-7DB4-C245-93C1-5C8BEE09E653}" type="presParOf" srcId="{6C221F97-5A54-3541-8312-4BB540815314}" destId="{B2376A57-43BA-A141-9CD3-27598E361551}" srcOrd="0" destOrd="0" presId="urn:microsoft.com/office/officeart/2009/3/layout/StepUpProcess"/>
    <dgm:cxn modelId="{BABB4B0C-91C8-C748-BE9B-08823B7DA881}" type="presParOf" srcId="{6C221F97-5A54-3541-8312-4BB540815314}" destId="{5B840265-C762-9B47-A626-F5F19E0B61DC}" srcOrd="1" destOrd="0" presId="urn:microsoft.com/office/officeart/2009/3/layout/StepUpProcess"/>
    <dgm:cxn modelId="{2631C984-0C14-8345-9742-66A812BF0B98}" type="presParOf" srcId="{6C221F97-5A54-3541-8312-4BB540815314}" destId="{A61780AB-3679-EE49-BE3D-2F9E4860D16C}" srcOrd="2" destOrd="0" presId="urn:microsoft.com/office/officeart/2009/3/layout/StepUpProcess"/>
    <dgm:cxn modelId="{4BA979E3-F199-5243-8B71-7FA1F356273A}" type="presParOf" srcId="{544BCAEF-DA42-394E-8D16-DC94C25F2046}" destId="{A1412BAE-620B-2842-8559-A623A85E1123}" srcOrd="1" destOrd="0" presId="urn:microsoft.com/office/officeart/2009/3/layout/StepUpProcess"/>
    <dgm:cxn modelId="{A25EE9CD-C42A-4945-8799-802FE08034C3}" type="presParOf" srcId="{A1412BAE-620B-2842-8559-A623A85E1123}" destId="{54C171B5-2E01-634E-ADA2-C1F89D9A7180}" srcOrd="0" destOrd="0" presId="urn:microsoft.com/office/officeart/2009/3/layout/StepUpProcess"/>
    <dgm:cxn modelId="{B95C6218-CA95-DB47-B395-61C4266B4C51}" type="presParOf" srcId="{544BCAEF-DA42-394E-8D16-DC94C25F2046}" destId="{F9E1837C-8A11-3949-AA26-61EAA4F2EAA6}" srcOrd="2" destOrd="0" presId="urn:microsoft.com/office/officeart/2009/3/layout/StepUpProcess"/>
    <dgm:cxn modelId="{47CC4F8B-E99E-0D42-8B47-E6EA672A3904}" type="presParOf" srcId="{F9E1837C-8A11-3949-AA26-61EAA4F2EAA6}" destId="{CFCAE16A-C2BD-304A-BC96-7FEB5A427E1B}" srcOrd="0" destOrd="0" presId="urn:microsoft.com/office/officeart/2009/3/layout/StepUpProcess"/>
    <dgm:cxn modelId="{39EDD397-2C7B-8340-ABA0-BEE5D19BE751}" type="presParOf" srcId="{F9E1837C-8A11-3949-AA26-61EAA4F2EAA6}" destId="{63F6FC1C-F48C-524A-B780-F855AB410957}" srcOrd="1" destOrd="0" presId="urn:microsoft.com/office/officeart/2009/3/layout/StepUpProcess"/>
    <dgm:cxn modelId="{CDED907D-0099-5F4D-9F23-6E384A6D2E9D}" type="presParOf" srcId="{F9E1837C-8A11-3949-AA26-61EAA4F2EAA6}" destId="{F144D192-A3F5-1E48-9B31-A5038C94459B}" srcOrd="2" destOrd="0" presId="urn:microsoft.com/office/officeart/2009/3/layout/StepUpProcess"/>
    <dgm:cxn modelId="{4618AD30-3BDA-534C-BA91-ED16F19FB7AE}" type="presParOf" srcId="{544BCAEF-DA42-394E-8D16-DC94C25F2046}" destId="{DCFBE904-14CB-A94C-9FA9-C8955FC654DB}" srcOrd="3" destOrd="0" presId="urn:microsoft.com/office/officeart/2009/3/layout/StepUpProcess"/>
    <dgm:cxn modelId="{660E3D0B-6788-B240-AB90-AC6E793CD2FE}" type="presParOf" srcId="{DCFBE904-14CB-A94C-9FA9-C8955FC654DB}" destId="{EC6EF6A5-4947-774D-AB65-2EEEB29A5C18}" srcOrd="0" destOrd="0" presId="urn:microsoft.com/office/officeart/2009/3/layout/StepUpProcess"/>
    <dgm:cxn modelId="{C88EDF1D-BD04-5340-95BD-4052518B7D71}" type="presParOf" srcId="{544BCAEF-DA42-394E-8D16-DC94C25F2046}" destId="{1BE12868-0596-D14E-998B-2CF7C16D338D}" srcOrd="4" destOrd="0" presId="urn:microsoft.com/office/officeart/2009/3/layout/StepUpProcess"/>
    <dgm:cxn modelId="{7EEADFE7-2964-2540-ACA4-EB8D851B3614}" type="presParOf" srcId="{1BE12868-0596-D14E-998B-2CF7C16D338D}" destId="{7F4B8127-EF62-C94F-B1F8-74B0BBB8336E}" srcOrd="0" destOrd="0" presId="urn:microsoft.com/office/officeart/2009/3/layout/StepUpProcess"/>
    <dgm:cxn modelId="{15398607-D9C4-6545-97BB-B968DEBE37DE}" type="presParOf" srcId="{1BE12868-0596-D14E-998B-2CF7C16D338D}" destId="{0DF44517-7A79-1947-B09B-E12663558D4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3260B-A68A-0846-AB8A-1739EF5F6ECF}" type="doc">
      <dgm:prSet loTypeId="urn:microsoft.com/office/officeart/2005/8/layout/bProcess2" loCatId="" qsTypeId="urn:microsoft.com/office/officeart/2005/8/quickstyle/simple1" qsCatId="simple" csTypeId="urn:microsoft.com/office/officeart/2005/8/colors/accent1_2" csCatId="accent1" phldr="1"/>
      <dgm:spPr/>
      <dgm:t>
        <a:bodyPr/>
        <a:lstStyle/>
        <a:p>
          <a:endParaRPr lang="de-DE"/>
        </a:p>
      </dgm:t>
    </dgm:pt>
    <dgm:pt modelId="{9F4B4888-4A42-C740-8F12-B83FFA073F56}">
      <dgm:prSet phldrT="[Text]" custT="1"/>
      <dgm:spPr>
        <a:solidFill>
          <a:schemeClr val="accent3"/>
        </a:solidFill>
      </dgm:spPr>
      <dgm:t>
        <a:bodyPr/>
        <a:lstStyle/>
        <a:p>
          <a:r>
            <a:rPr lang="de-DE" sz="1000" dirty="0"/>
            <a:t>Grundlagen</a:t>
          </a:r>
        </a:p>
      </dgm:t>
    </dgm:pt>
    <dgm:pt modelId="{37D4D547-86B8-2447-BFBE-569BEE720B74}" type="parTrans" cxnId="{71A1BF72-A983-6841-B2E0-C91EB446C507}">
      <dgm:prSet/>
      <dgm:spPr/>
      <dgm:t>
        <a:bodyPr/>
        <a:lstStyle/>
        <a:p>
          <a:endParaRPr lang="de-DE"/>
        </a:p>
      </dgm:t>
    </dgm:pt>
    <dgm:pt modelId="{24E6EC7E-D3AF-8C40-AE54-B60CBA51398A}" type="sibTrans" cxnId="{71A1BF72-A983-6841-B2E0-C91EB446C507}">
      <dgm:prSet/>
      <dgm:spPr/>
      <dgm:t>
        <a:bodyPr/>
        <a:lstStyle/>
        <a:p>
          <a:endParaRPr lang="de-DE"/>
        </a:p>
      </dgm:t>
    </dgm:pt>
    <dgm:pt modelId="{DE4FC4C2-7568-DB4F-BB80-3BF2CB7992E6}">
      <dgm:prSet phldrT="[Text]" custT="1"/>
      <dgm:spPr>
        <a:solidFill>
          <a:schemeClr val="accent3">
            <a:lumMod val="40000"/>
            <a:lumOff val="60000"/>
          </a:schemeClr>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gm:t>
    </dgm:pt>
    <dgm:pt modelId="{41E946F9-C8E8-9242-BB01-4DF7181C270F}" type="parTrans" cxnId="{43107A48-C639-014E-9D51-D2C173D79B94}">
      <dgm:prSet/>
      <dgm:spPr/>
      <dgm:t>
        <a:bodyPr/>
        <a:lstStyle/>
        <a:p>
          <a:endParaRPr lang="de-DE"/>
        </a:p>
      </dgm:t>
    </dgm:pt>
    <dgm:pt modelId="{6A67EC63-39F0-984E-9ED9-CA6931558192}" type="sibTrans" cxnId="{43107A48-C639-014E-9D51-D2C173D79B94}">
      <dgm:prSet/>
      <dgm:spPr/>
      <dgm:t>
        <a:bodyPr/>
        <a:lstStyle/>
        <a:p>
          <a:endParaRPr lang="de-DE"/>
        </a:p>
      </dgm:t>
    </dgm:pt>
    <dgm:pt modelId="{D814A26B-1E08-E444-B989-08A9711BB6AB}">
      <dgm:prSet phldrT="[Text]" custT="1"/>
      <dgm:spPr>
        <a:solidFill>
          <a:schemeClr val="accent3">
            <a:lumMod val="40000"/>
            <a:lumOff val="60000"/>
          </a:schemeClr>
        </a:solidFill>
      </dgm:spPr>
      <dgm:t>
        <a:bodyPr/>
        <a:lstStyle/>
        <a:p>
          <a:r>
            <a:rPr lang="de-DE" sz="1000" dirty="0"/>
            <a:t>Unerlaubte Handlung</a:t>
          </a:r>
        </a:p>
      </dgm:t>
    </dgm:pt>
    <dgm:pt modelId="{2559FE24-1AA9-9A41-AC31-1FCFB090ED8D}" type="parTrans" cxnId="{58CD61BE-4744-034B-A448-F043001C9EA1}">
      <dgm:prSet/>
      <dgm:spPr/>
      <dgm:t>
        <a:bodyPr/>
        <a:lstStyle/>
        <a:p>
          <a:endParaRPr lang="de-DE"/>
        </a:p>
      </dgm:t>
    </dgm:pt>
    <dgm:pt modelId="{400773E1-E70F-7B46-A2F8-FC0F86FAD524}" type="sibTrans" cxnId="{58CD61BE-4744-034B-A448-F043001C9EA1}">
      <dgm:prSet/>
      <dgm:spPr/>
      <dgm:t>
        <a:bodyPr/>
        <a:lstStyle/>
        <a:p>
          <a:endParaRPr lang="de-DE"/>
        </a:p>
      </dgm:t>
    </dgm:pt>
    <dgm:pt modelId="{255E653A-16BA-884C-924B-675B2F6EF9FB}">
      <dgm:prSet phldrT="[Text]" custT="1"/>
      <dgm:spPr>
        <a:solidFill>
          <a:schemeClr val="accent3">
            <a:lumMod val="40000"/>
            <a:lumOff val="60000"/>
          </a:schemeClr>
        </a:solidFill>
      </dgm:spPr>
      <dgm:t>
        <a:bodyPr/>
        <a:lstStyle/>
        <a:p>
          <a:r>
            <a:rPr lang="de-DE" sz="1000" dirty="0"/>
            <a:t>Ungerecht-fertige Bereich-</a:t>
          </a:r>
          <a:r>
            <a:rPr lang="de-DE" sz="1000" dirty="0" err="1"/>
            <a:t>erung</a:t>
          </a:r>
          <a:endParaRPr lang="de-DE" sz="1000" dirty="0"/>
        </a:p>
      </dgm:t>
    </dgm:pt>
    <dgm:pt modelId="{10BBC076-711B-1240-A8BD-BD108AF94329}" type="parTrans" cxnId="{E95E3575-6068-EC42-8746-617C098E1821}">
      <dgm:prSet/>
      <dgm:spPr/>
      <dgm:t>
        <a:bodyPr/>
        <a:lstStyle/>
        <a:p>
          <a:endParaRPr lang="de-DE"/>
        </a:p>
      </dgm:t>
    </dgm:pt>
    <dgm:pt modelId="{F9978176-9336-BA49-A5EA-652A59E5E11D}" type="sibTrans" cxnId="{E95E3575-6068-EC42-8746-617C098E1821}">
      <dgm:prSet/>
      <dgm:spPr/>
      <dgm:t>
        <a:bodyPr/>
        <a:lstStyle/>
        <a:p>
          <a:endParaRPr lang="de-DE"/>
        </a:p>
      </dgm:t>
    </dgm:pt>
    <dgm:pt modelId="{D2CE3CE2-530D-9949-9050-8CAFD345BA11}">
      <dgm:prSet phldrT="[Text]" custT="1"/>
      <dgm:spPr>
        <a:solidFill>
          <a:schemeClr val="accent3">
            <a:lumMod val="40000"/>
            <a:lumOff val="60000"/>
          </a:schemeClr>
        </a:solidFill>
      </dgm:spPr>
      <dgm:t>
        <a:bodyPr/>
        <a:lstStyle/>
        <a:p>
          <a:r>
            <a:rPr lang="de-DE" sz="1000" dirty="0"/>
            <a:t>Erfüllung von Obligationen</a:t>
          </a:r>
        </a:p>
      </dgm:t>
    </dgm:pt>
    <dgm:pt modelId="{ED273A13-423C-7D4A-A93D-6742CE80FD58}" type="parTrans" cxnId="{C329EB95-E8F9-2F42-9C19-28070BED9195}">
      <dgm:prSet/>
      <dgm:spPr/>
      <dgm:t>
        <a:bodyPr/>
        <a:lstStyle/>
        <a:p>
          <a:endParaRPr lang="de-DE"/>
        </a:p>
      </dgm:t>
    </dgm:pt>
    <dgm:pt modelId="{932D16A3-16E3-8345-A5CF-C74ED1D26703}" type="sibTrans" cxnId="{C329EB95-E8F9-2F42-9C19-28070BED9195}">
      <dgm:prSet/>
      <dgm:spPr/>
      <dgm:t>
        <a:bodyPr/>
        <a:lstStyle/>
        <a:p>
          <a:endParaRPr lang="de-DE"/>
        </a:p>
      </dgm:t>
    </dgm:pt>
    <dgm:pt modelId="{88D47180-F304-3747-B5E9-9A99AA1790CD}">
      <dgm:prSet phldrT="[Text]" custT="1"/>
      <dgm:spPr>
        <a:solidFill>
          <a:schemeClr val="accent3">
            <a:lumMod val="40000"/>
            <a:lumOff val="60000"/>
          </a:schemeClr>
        </a:solidFill>
      </dgm:spPr>
      <dgm:t>
        <a:bodyPr/>
        <a:lstStyle/>
        <a:p>
          <a:r>
            <a:rPr lang="de-DE" sz="1000" dirty="0"/>
            <a:t>Erlöschen von </a:t>
          </a:r>
          <a:r>
            <a:rPr lang="de-DE" sz="1000" dirty="0" err="1"/>
            <a:t>Obligatio-nen</a:t>
          </a:r>
          <a:endParaRPr lang="de-DE" sz="1000" dirty="0"/>
        </a:p>
      </dgm:t>
    </dgm:pt>
    <dgm:pt modelId="{20DEADB3-E6E6-A94E-B127-B447543BE595}" type="parTrans" cxnId="{00536F1D-C760-3845-87E9-EF823C2BAC5B}">
      <dgm:prSet/>
      <dgm:spPr/>
      <dgm:t>
        <a:bodyPr/>
        <a:lstStyle/>
        <a:p>
          <a:endParaRPr lang="de-DE"/>
        </a:p>
      </dgm:t>
    </dgm:pt>
    <dgm:pt modelId="{CC5CDBCF-2F92-4643-A71E-7C8569F864E2}" type="sibTrans" cxnId="{00536F1D-C760-3845-87E9-EF823C2BAC5B}">
      <dgm:prSet/>
      <dgm:spPr/>
      <dgm:t>
        <a:bodyPr/>
        <a:lstStyle/>
        <a:p>
          <a:endParaRPr lang="de-DE"/>
        </a:p>
      </dgm:t>
    </dgm:pt>
    <dgm:pt modelId="{00CE5BDA-4610-0B44-B6DE-4EF68F95AA7F}">
      <dgm:prSet phldrT="[Text]" custT="1"/>
      <dgm:spPr>
        <a:solidFill>
          <a:schemeClr val="accent3">
            <a:lumMod val="40000"/>
            <a:lumOff val="60000"/>
          </a:schemeClr>
        </a:solidFill>
      </dgm:spPr>
      <dgm:t>
        <a:bodyPr/>
        <a:lstStyle/>
        <a:p>
          <a:r>
            <a:rPr lang="de-DE" sz="1000" dirty="0"/>
            <a:t>Konventionalstrafe und Reugeld</a:t>
          </a:r>
        </a:p>
      </dgm:t>
    </dgm:pt>
    <dgm:pt modelId="{EBD8F06C-BE8B-0D48-A60F-9D3AF3A6496A}" type="parTrans" cxnId="{1DD32398-CBA8-624D-ACCD-187063B2FAB1}">
      <dgm:prSet/>
      <dgm:spPr/>
      <dgm:t>
        <a:bodyPr/>
        <a:lstStyle/>
        <a:p>
          <a:endParaRPr lang="de-DE"/>
        </a:p>
      </dgm:t>
    </dgm:pt>
    <dgm:pt modelId="{66675831-E03A-324B-8C91-801FFEE7551E}" type="sibTrans" cxnId="{1DD32398-CBA8-624D-ACCD-187063B2FAB1}">
      <dgm:prSet/>
      <dgm:spPr/>
      <dgm:t>
        <a:bodyPr/>
        <a:lstStyle/>
        <a:p>
          <a:endParaRPr lang="de-DE"/>
        </a:p>
      </dgm:t>
    </dgm:pt>
    <dgm:pt modelId="{884D50B2-3019-3D41-AB16-549F835F144B}">
      <dgm:prSet phldrT="[Text]" custT="1"/>
      <dgm:spPr>
        <a:solidFill>
          <a:schemeClr val="accent3">
            <a:lumMod val="40000"/>
            <a:lumOff val="60000"/>
          </a:schemeClr>
        </a:solidFill>
      </dgm:spPr>
      <dgm:t>
        <a:bodyPr/>
        <a:lstStyle/>
        <a:p>
          <a:r>
            <a:rPr lang="de-DE" sz="1000" dirty="0"/>
            <a:t>Zession</a:t>
          </a:r>
        </a:p>
      </dgm:t>
    </dgm:pt>
    <dgm:pt modelId="{470EA583-6837-2849-AC42-06AE24735978}" type="parTrans" cxnId="{C6612E11-7B1E-7E46-B368-1F61582927B6}">
      <dgm:prSet/>
      <dgm:spPr/>
      <dgm:t>
        <a:bodyPr/>
        <a:lstStyle/>
        <a:p>
          <a:endParaRPr lang="de-DE"/>
        </a:p>
      </dgm:t>
    </dgm:pt>
    <dgm:pt modelId="{FE3F398C-AFDE-BB46-98A5-C927270201B7}" type="sibTrans" cxnId="{C6612E11-7B1E-7E46-B368-1F61582927B6}">
      <dgm:prSet/>
      <dgm:spPr/>
      <dgm:t>
        <a:bodyPr/>
        <a:lstStyle/>
        <a:p>
          <a:endParaRPr lang="de-DE"/>
        </a:p>
      </dgm:t>
    </dgm:pt>
    <dgm:pt modelId="{D4152505-A319-6849-B6C1-06DD0D0D215A}">
      <dgm:prSet phldrT="[Text]" custT="1"/>
      <dgm:spPr>
        <a:solidFill>
          <a:schemeClr val="accent3">
            <a:lumMod val="40000"/>
            <a:lumOff val="60000"/>
          </a:schemeClr>
        </a:solidFill>
      </dgm:spPr>
      <dgm:t>
        <a:bodyPr/>
        <a:lstStyle/>
        <a:p>
          <a:r>
            <a:rPr lang="de-DE" sz="1000" dirty="0"/>
            <a:t>Sicherungs-mittel</a:t>
          </a:r>
        </a:p>
      </dgm:t>
    </dgm:pt>
    <dgm:pt modelId="{A0C2DA75-7B8A-7A4C-B603-E5C0E22B1CCD}" type="parTrans" cxnId="{7FD4A5A1-B974-7E4F-903E-13C376FC0173}">
      <dgm:prSet/>
      <dgm:spPr/>
      <dgm:t>
        <a:bodyPr/>
        <a:lstStyle/>
        <a:p>
          <a:endParaRPr lang="de-DE"/>
        </a:p>
      </dgm:t>
    </dgm:pt>
    <dgm:pt modelId="{80675FE0-CF54-9948-B427-B9C398FF5487}" type="sibTrans" cxnId="{7FD4A5A1-B974-7E4F-903E-13C376FC0173}">
      <dgm:prSet/>
      <dgm:spPr/>
      <dgm:t>
        <a:bodyPr/>
        <a:lstStyle/>
        <a:p>
          <a:endParaRPr lang="de-DE"/>
        </a:p>
      </dgm:t>
    </dgm:pt>
    <dgm:pt modelId="{860C811F-1742-1740-A5A8-29B0B3DF849A}" type="pres">
      <dgm:prSet presAssocID="{8243260B-A68A-0846-AB8A-1739EF5F6ECF}" presName="diagram" presStyleCnt="0">
        <dgm:presLayoutVars>
          <dgm:dir/>
          <dgm:resizeHandles/>
        </dgm:presLayoutVars>
      </dgm:prSet>
      <dgm:spPr/>
    </dgm:pt>
    <dgm:pt modelId="{BAA1CBB6-24BB-6D41-B19F-0FA98DEE38C5}" type="pres">
      <dgm:prSet presAssocID="{9F4B4888-4A42-C740-8F12-B83FFA073F56}" presName="firstNode" presStyleLbl="node1" presStyleIdx="0" presStyleCnt="9">
        <dgm:presLayoutVars>
          <dgm:bulletEnabled val="1"/>
        </dgm:presLayoutVars>
      </dgm:prSet>
      <dgm:spPr/>
    </dgm:pt>
    <dgm:pt modelId="{6E72956B-FB86-414B-B077-33045FEECF41}" type="pres">
      <dgm:prSet presAssocID="{24E6EC7E-D3AF-8C40-AE54-B60CBA51398A}" presName="sibTrans" presStyleLbl="sibTrans2D1" presStyleIdx="0" presStyleCnt="8"/>
      <dgm:spPr/>
    </dgm:pt>
    <dgm:pt modelId="{07FE5880-9795-644B-AC4C-93F743CF5498}" type="pres">
      <dgm:prSet presAssocID="{DE4FC4C2-7568-DB4F-BB80-3BF2CB7992E6}" presName="middleNode" presStyleCnt="0"/>
      <dgm:spPr/>
    </dgm:pt>
    <dgm:pt modelId="{07999A1E-05FF-3841-AA11-F1D6C22855F0}" type="pres">
      <dgm:prSet presAssocID="{DE4FC4C2-7568-DB4F-BB80-3BF2CB7992E6}" presName="padding" presStyleLbl="node1" presStyleIdx="0" presStyleCnt="9"/>
      <dgm:spPr/>
    </dgm:pt>
    <dgm:pt modelId="{7C2B3D06-1B2C-324C-8FF8-FDF6ADEFF6C0}" type="pres">
      <dgm:prSet presAssocID="{DE4FC4C2-7568-DB4F-BB80-3BF2CB7992E6}" presName="shape" presStyleLbl="node1" presStyleIdx="1" presStyleCnt="9" custScaleX="166175" custScaleY="134988">
        <dgm:presLayoutVars>
          <dgm:bulletEnabled val="1"/>
        </dgm:presLayoutVars>
      </dgm:prSet>
      <dgm:spPr>
        <a:xfrm>
          <a:off x="1236655" y="1368624"/>
          <a:ext cx="1081988" cy="878926"/>
        </a:xfrm>
        <a:prstGeom prst="ellipse">
          <a:avLst/>
        </a:prstGeom>
      </dgm:spPr>
    </dgm:pt>
    <dgm:pt modelId="{E4AC5901-30EC-8B4B-B58E-0F22E4BE2CF6}" type="pres">
      <dgm:prSet presAssocID="{6A67EC63-39F0-984E-9ED9-CA6931558192}" presName="sibTrans" presStyleLbl="sibTrans2D1" presStyleIdx="1" presStyleCnt="8"/>
      <dgm:spPr/>
    </dgm:pt>
    <dgm:pt modelId="{BE9BFA31-1C7C-8841-A34D-76089CE8A9EA}" type="pres">
      <dgm:prSet presAssocID="{D814A26B-1E08-E444-B989-08A9711BB6AB}" presName="middleNode" presStyleCnt="0"/>
      <dgm:spPr/>
    </dgm:pt>
    <dgm:pt modelId="{CEDF5BB4-62C3-AE49-8136-89933594A65E}" type="pres">
      <dgm:prSet presAssocID="{D814A26B-1E08-E444-B989-08A9711BB6AB}" presName="padding" presStyleLbl="node1" presStyleIdx="1" presStyleCnt="9"/>
      <dgm:spPr/>
    </dgm:pt>
    <dgm:pt modelId="{8F887095-4A44-1047-9CF7-C2085ADA1B78}" type="pres">
      <dgm:prSet presAssocID="{D814A26B-1E08-E444-B989-08A9711BB6AB}" presName="shape" presStyleLbl="node1" presStyleIdx="2" presStyleCnt="9" custScaleX="144081" custScaleY="142081">
        <dgm:presLayoutVars>
          <dgm:bulletEnabled val="1"/>
        </dgm:presLayoutVars>
      </dgm:prSet>
      <dgm:spPr/>
    </dgm:pt>
    <dgm:pt modelId="{7BE10DAD-083C-464B-BFD9-77474868FCE2}" type="pres">
      <dgm:prSet presAssocID="{400773E1-E70F-7B46-A2F8-FC0F86FAD524}" presName="sibTrans" presStyleLbl="sibTrans2D1" presStyleIdx="2" presStyleCnt="8"/>
      <dgm:spPr/>
    </dgm:pt>
    <dgm:pt modelId="{48CC4CF1-3260-6948-AD7A-9F4DE2861A5D}" type="pres">
      <dgm:prSet presAssocID="{255E653A-16BA-884C-924B-675B2F6EF9FB}" presName="middleNode" presStyleCnt="0"/>
      <dgm:spPr/>
    </dgm:pt>
    <dgm:pt modelId="{1017F153-6D37-3B41-B989-D8C43F272C84}" type="pres">
      <dgm:prSet presAssocID="{255E653A-16BA-884C-924B-675B2F6EF9FB}" presName="padding" presStyleLbl="node1" presStyleIdx="2" presStyleCnt="9"/>
      <dgm:spPr/>
    </dgm:pt>
    <dgm:pt modelId="{86F1AC35-E2ED-D34C-B896-71FC18EC3F50}" type="pres">
      <dgm:prSet presAssocID="{255E653A-16BA-884C-924B-675B2F6EF9FB}" presName="shape" presStyleLbl="node1" presStyleIdx="3" presStyleCnt="9" custScaleX="142043" custScaleY="119987">
        <dgm:presLayoutVars>
          <dgm:bulletEnabled val="1"/>
        </dgm:presLayoutVars>
      </dgm:prSet>
      <dgm:spPr/>
    </dgm:pt>
    <dgm:pt modelId="{4724E86B-EC8C-8645-B208-45890AB0C817}" type="pres">
      <dgm:prSet presAssocID="{F9978176-9336-BA49-A5EA-652A59E5E11D}" presName="sibTrans" presStyleLbl="sibTrans2D1" presStyleIdx="3" presStyleCnt="8"/>
      <dgm:spPr/>
    </dgm:pt>
    <dgm:pt modelId="{3D675D17-5BD1-3747-A815-8A765471CA8B}" type="pres">
      <dgm:prSet presAssocID="{D2CE3CE2-530D-9949-9050-8CAFD345BA11}" presName="middleNode" presStyleCnt="0"/>
      <dgm:spPr/>
    </dgm:pt>
    <dgm:pt modelId="{B2EFB060-1B61-864D-ACAE-6F55B0548D3D}" type="pres">
      <dgm:prSet presAssocID="{D2CE3CE2-530D-9949-9050-8CAFD345BA11}" presName="padding" presStyleLbl="node1" presStyleIdx="3" presStyleCnt="9"/>
      <dgm:spPr/>
    </dgm:pt>
    <dgm:pt modelId="{BC058A3F-CF33-484D-A454-744BBFDF61F3}" type="pres">
      <dgm:prSet presAssocID="{D2CE3CE2-530D-9949-9050-8CAFD345BA11}" presName="shape" presStyleLbl="node1" presStyleIdx="4" presStyleCnt="9" custScaleX="164138" custScaleY="134988">
        <dgm:presLayoutVars>
          <dgm:bulletEnabled val="1"/>
        </dgm:presLayoutVars>
      </dgm:prSet>
      <dgm:spPr/>
    </dgm:pt>
    <dgm:pt modelId="{00722E56-DB38-5148-BB42-47A787F27ED4}" type="pres">
      <dgm:prSet presAssocID="{932D16A3-16E3-8345-A5CF-C74ED1D26703}" presName="sibTrans" presStyleLbl="sibTrans2D1" presStyleIdx="4" presStyleCnt="8"/>
      <dgm:spPr/>
    </dgm:pt>
    <dgm:pt modelId="{FC502BEF-1059-5B43-95AE-0A2E9684C29A}" type="pres">
      <dgm:prSet presAssocID="{88D47180-F304-3747-B5E9-9A99AA1790CD}" presName="middleNode" presStyleCnt="0"/>
      <dgm:spPr/>
    </dgm:pt>
    <dgm:pt modelId="{4B369F99-5A85-6549-8246-539D0787DC82}" type="pres">
      <dgm:prSet presAssocID="{88D47180-F304-3747-B5E9-9A99AA1790CD}" presName="padding" presStyleLbl="node1" presStyleIdx="4" presStyleCnt="9"/>
      <dgm:spPr/>
    </dgm:pt>
    <dgm:pt modelId="{9989E5E9-8504-FF45-93D0-571F91D286FD}" type="pres">
      <dgm:prSet presAssocID="{88D47180-F304-3747-B5E9-9A99AA1790CD}" presName="shape" presStyleLbl="node1" presStyleIdx="5" presStyleCnt="9" custScaleX="123093" custScaleY="115147">
        <dgm:presLayoutVars>
          <dgm:bulletEnabled val="1"/>
        </dgm:presLayoutVars>
      </dgm:prSet>
      <dgm:spPr/>
    </dgm:pt>
    <dgm:pt modelId="{AF5672FF-46F6-5341-B152-386C05AFC00C}" type="pres">
      <dgm:prSet presAssocID="{CC5CDBCF-2F92-4643-A71E-7C8569F864E2}" presName="sibTrans" presStyleLbl="sibTrans2D1" presStyleIdx="5" presStyleCnt="8"/>
      <dgm:spPr/>
    </dgm:pt>
    <dgm:pt modelId="{0346CFF3-B13F-3B4C-8162-4F7CE3D25632}" type="pres">
      <dgm:prSet presAssocID="{00CE5BDA-4610-0B44-B6DE-4EF68F95AA7F}" presName="middleNode" presStyleCnt="0"/>
      <dgm:spPr/>
    </dgm:pt>
    <dgm:pt modelId="{492EF2D0-5A29-5444-9E3A-D897B11B788F}" type="pres">
      <dgm:prSet presAssocID="{00CE5BDA-4610-0B44-B6DE-4EF68F95AA7F}" presName="padding" presStyleLbl="node1" presStyleIdx="5" presStyleCnt="9"/>
      <dgm:spPr/>
    </dgm:pt>
    <dgm:pt modelId="{FE816120-EEC7-B141-BC2B-A5E1D81F0901}" type="pres">
      <dgm:prSet presAssocID="{00CE5BDA-4610-0B44-B6DE-4EF68F95AA7F}" presName="shape" presStyleLbl="node1" presStyleIdx="6" presStyleCnt="9" custScaleX="123092" custScaleY="115147">
        <dgm:presLayoutVars>
          <dgm:bulletEnabled val="1"/>
        </dgm:presLayoutVars>
      </dgm:prSet>
      <dgm:spPr/>
    </dgm:pt>
    <dgm:pt modelId="{14A5058C-EA3D-D646-8C95-3AD7E1F01F9E}" type="pres">
      <dgm:prSet presAssocID="{66675831-E03A-324B-8C91-801FFEE7551E}" presName="sibTrans" presStyleLbl="sibTrans2D1" presStyleIdx="6" presStyleCnt="8"/>
      <dgm:spPr/>
    </dgm:pt>
    <dgm:pt modelId="{05D55644-2536-EB4F-9329-3B6588E5157A}" type="pres">
      <dgm:prSet presAssocID="{884D50B2-3019-3D41-AB16-549F835F144B}" presName="middleNode" presStyleCnt="0"/>
      <dgm:spPr/>
    </dgm:pt>
    <dgm:pt modelId="{7C50878D-C158-944A-A9F5-04758280847B}" type="pres">
      <dgm:prSet presAssocID="{884D50B2-3019-3D41-AB16-549F835F144B}" presName="padding" presStyleLbl="node1" presStyleIdx="6" presStyleCnt="9"/>
      <dgm:spPr/>
    </dgm:pt>
    <dgm:pt modelId="{7D6F6074-B4B0-1949-9719-5628360126FD}" type="pres">
      <dgm:prSet presAssocID="{884D50B2-3019-3D41-AB16-549F835F144B}" presName="shape" presStyleLbl="node1" presStyleIdx="7" presStyleCnt="9">
        <dgm:presLayoutVars>
          <dgm:bulletEnabled val="1"/>
        </dgm:presLayoutVars>
      </dgm:prSet>
      <dgm:spPr/>
    </dgm:pt>
    <dgm:pt modelId="{CF079C9B-8D40-4345-B37E-D3FDEBDB5AAE}" type="pres">
      <dgm:prSet presAssocID="{FE3F398C-AFDE-BB46-98A5-C927270201B7}" presName="sibTrans" presStyleLbl="sibTrans2D1" presStyleIdx="7" presStyleCnt="8"/>
      <dgm:spPr/>
    </dgm:pt>
    <dgm:pt modelId="{7AA49666-5778-FD4C-B9FB-044F030F128B}" type="pres">
      <dgm:prSet presAssocID="{D4152505-A319-6849-B6C1-06DD0D0D215A}" presName="lastNode" presStyleLbl="node1" presStyleIdx="8" presStyleCnt="9">
        <dgm:presLayoutVars>
          <dgm:bulletEnabled val="1"/>
        </dgm:presLayoutVars>
      </dgm:prSet>
      <dgm:spPr/>
    </dgm:pt>
  </dgm:ptLst>
  <dgm:cxnLst>
    <dgm:cxn modelId="{CF832B05-445D-C347-B1E5-1E88A36774DC}" type="presOf" srcId="{00CE5BDA-4610-0B44-B6DE-4EF68F95AA7F}" destId="{FE816120-EEC7-B141-BC2B-A5E1D81F0901}" srcOrd="0" destOrd="0" presId="urn:microsoft.com/office/officeart/2005/8/layout/bProcess2"/>
    <dgm:cxn modelId="{FE140108-08F7-4144-B113-C405CE239061}" type="presOf" srcId="{D2CE3CE2-530D-9949-9050-8CAFD345BA11}" destId="{BC058A3F-CF33-484D-A454-744BBFDF61F3}" srcOrd="0" destOrd="0" presId="urn:microsoft.com/office/officeart/2005/8/layout/bProcess2"/>
    <dgm:cxn modelId="{D83F780E-5368-BD49-80B4-9467D2FD84B3}" type="presOf" srcId="{D4152505-A319-6849-B6C1-06DD0D0D215A}" destId="{7AA49666-5778-FD4C-B9FB-044F030F128B}" srcOrd="0" destOrd="0" presId="urn:microsoft.com/office/officeart/2005/8/layout/bProcess2"/>
    <dgm:cxn modelId="{51A5300F-2624-B945-9D04-3941621F182B}" type="presOf" srcId="{24E6EC7E-D3AF-8C40-AE54-B60CBA51398A}" destId="{6E72956B-FB86-414B-B077-33045FEECF41}" srcOrd="0" destOrd="0" presId="urn:microsoft.com/office/officeart/2005/8/layout/bProcess2"/>
    <dgm:cxn modelId="{C6612E11-7B1E-7E46-B368-1F61582927B6}" srcId="{8243260B-A68A-0846-AB8A-1739EF5F6ECF}" destId="{884D50B2-3019-3D41-AB16-549F835F144B}" srcOrd="7" destOrd="0" parTransId="{470EA583-6837-2849-AC42-06AE24735978}" sibTransId="{FE3F398C-AFDE-BB46-98A5-C927270201B7}"/>
    <dgm:cxn modelId="{00536F1D-C760-3845-87E9-EF823C2BAC5B}" srcId="{8243260B-A68A-0846-AB8A-1739EF5F6ECF}" destId="{88D47180-F304-3747-B5E9-9A99AA1790CD}" srcOrd="5" destOrd="0" parTransId="{20DEADB3-E6E6-A94E-B127-B447543BE595}" sibTransId="{CC5CDBCF-2F92-4643-A71E-7C8569F864E2}"/>
    <dgm:cxn modelId="{D1D7F741-7D57-9046-95FB-931C41EB7883}" type="presOf" srcId="{DE4FC4C2-7568-DB4F-BB80-3BF2CB7992E6}" destId="{7C2B3D06-1B2C-324C-8FF8-FDF6ADEFF6C0}" srcOrd="0" destOrd="0" presId="urn:microsoft.com/office/officeart/2005/8/layout/bProcess2"/>
    <dgm:cxn modelId="{92A43346-8670-0C46-B082-4D5FE70879F7}" type="presOf" srcId="{FE3F398C-AFDE-BB46-98A5-C927270201B7}" destId="{CF079C9B-8D40-4345-B37E-D3FDEBDB5AAE}" srcOrd="0" destOrd="0" presId="urn:microsoft.com/office/officeart/2005/8/layout/bProcess2"/>
    <dgm:cxn modelId="{43107A48-C639-014E-9D51-D2C173D79B94}" srcId="{8243260B-A68A-0846-AB8A-1739EF5F6ECF}" destId="{DE4FC4C2-7568-DB4F-BB80-3BF2CB7992E6}" srcOrd="1" destOrd="0" parTransId="{41E946F9-C8E8-9242-BB01-4DF7181C270F}" sibTransId="{6A67EC63-39F0-984E-9ED9-CA6931558192}"/>
    <dgm:cxn modelId="{A78F8B4E-DDB7-304F-8601-5D92BC81278F}" type="presOf" srcId="{66675831-E03A-324B-8C91-801FFEE7551E}" destId="{14A5058C-EA3D-D646-8C95-3AD7E1F01F9E}" srcOrd="0" destOrd="0" presId="urn:microsoft.com/office/officeart/2005/8/layout/bProcess2"/>
    <dgm:cxn modelId="{F4CFBD63-B3F9-EC48-AD53-B609E774BC45}" type="presOf" srcId="{9F4B4888-4A42-C740-8F12-B83FFA073F56}" destId="{BAA1CBB6-24BB-6D41-B19F-0FA98DEE38C5}" srcOrd="0" destOrd="0" presId="urn:microsoft.com/office/officeart/2005/8/layout/bProcess2"/>
    <dgm:cxn modelId="{6916C26A-DC25-914A-9272-BFDA93922A01}" type="presOf" srcId="{400773E1-E70F-7B46-A2F8-FC0F86FAD524}" destId="{7BE10DAD-083C-464B-BFD9-77474868FCE2}" srcOrd="0" destOrd="0" presId="urn:microsoft.com/office/officeart/2005/8/layout/bProcess2"/>
    <dgm:cxn modelId="{71A1BF72-A983-6841-B2E0-C91EB446C507}" srcId="{8243260B-A68A-0846-AB8A-1739EF5F6ECF}" destId="{9F4B4888-4A42-C740-8F12-B83FFA073F56}" srcOrd="0" destOrd="0" parTransId="{37D4D547-86B8-2447-BFBE-569BEE720B74}" sibTransId="{24E6EC7E-D3AF-8C40-AE54-B60CBA51398A}"/>
    <dgm:cxn modelId="{E95E3575-6068-EC42-8746-617C098E1821}" srcId="{8243260B-A68A-0846-AB8A-1739EF5F6ECF}" destId="{255E653A-16BA-884C-924B-675B2F6EF9FB}" srcOrd="3" destOrd="0" parTransId="{10BBC076-711B-1240-A8BD-BD108AF94329}" sibTransId="{F9978176-9336-BA49-A5EA-652A59E5E11D}"/>
    <dgm:cxn modelId="{0977CF7E-1BF0-0D4A-ADD1-8C2165D684B9}" type="presOf" srcId="{88D47180-F304-3747-B5E9-9A99AA1790CD}" destId="{9989E5E9-8504-FF45-93D0-571F91D286FD}" srcOrd="0" destOrd="0" presId="urn:microsoft.com/office/officeart/2005/8/layout/bProcess2"/>
    <dgm:cxn modelId="{899D5C85-7ECB-2445-BBC1-4959658C7E95}" type="presOf" srcId="{D814A26B-1E08-E444-B989-08A9711BB6AB}" destId="{8F887095-4A44-1047-9CF7-C2085ADA1B78}" srcOrd="0" destOrd="0" presId="urn:microsoft.com/office/officeart/2005/8/layout/bProcess2"/>
    <dgm:cxn modelId="{27E1FD8D-0BC8-444E-AD55-79362DB6183B}" type="presOf" srcId="{8243260B-A68A-0846-AB8A-1739EF5F6ECF}" destId="{860C811F-1742-1740-A5A8-29B0B3DF849A}" srcOrd="0" destOrd="0" presId="urn:microsoft.com/office/officeart/2005/8/layout/bProcess2"/>
    <dgm:cxn modelId="{C329EB95-E8F9-2F42-9C19-28070BED9195}" srcId="{8243260B-A68A-0846-AB8A-1739EF5F6ECF}" destId="{D2CE3CE2-530D-9949-9050-8CAFD345BA11}" srcOrd="4" destOrd="0" parTransId="{ED273A13-423C-7D4A-A93D-6742CE80FD58}" sibTransId="{932D16A3-16E3-8345-A5CF-C74ED1D26703}"/>
    <dgm:cxn modelId="{1DD32398-CBA8-624D-ACCD-187063B2FAB1}" srcId="{8243260B-A68A-0846-AB8A-1739EF5F6ECF}" destId="{00CE5BDA-4610-0B44-B6DE-4EF68F95AA7F}" srcOrd="6" destOrd="0" parTransId="{EBD8F06C-BE8B-0D48-A60F-9D3AF3A6496A}" sibTransId="{66675831-E03A-324B-8C91-801FFEE7551E}"/>
    <dgm:cxn modelId="{C197CC9F-F1DA-C743-A364-58EADC45F26E}" type="presOf" srcId="{CC5CDBCF-2F92-4643-A71E-7C8569F864E2}" destId="{AF5672FF-46F6-5341-B152-386C05AFC00C}" srcOrd="0" destOrd="0" presId="urn:microsoft.com/office/officeart/2005/8/layout/bProcess2"/>
    <dgm:cxn modelId="{7FD4A5A1-B974-7E4F-903E-13C376FC0173}" srcId="{8243260B-A68A-0846-AB8A-1739EF5F6ECF}" destId="{D4152505-A319-6849-B6C1-06DD0D0D215A}" srcOrd="8" destOrd="0" parTransId="{A0C2DA75-7B8A-7A4C-B603-E5C0E22B1CCD}" sibTransId="{80675FE0-CF54-9948-B427-B9C398FF5487}"/>
    <dgm:cxn modelId="{9B9010A4-31C1-3048-A1C0-02CEEC4D281C}" type="presOf" srcId="{884D50B2-3019-3D41-AB16-549F835F144B}" destId="{7D6F6074-B4B0-1949-9719-5628360126FD}" srcOrd="0" destOrd="0" presId="urn:microsoft.com/office/officeart/2005/8/layout/bProcess2"/>
    <dgm:cxn modelId="{152870A4-113C-C848-ACC5-D65954B9D66D}" type="presOf" srcId="{F9978176-9336-BA49-A5EA-652A59E5E11D}" destId="{4724E86B-EC8C-8645-B208-45890AB0C817}" srcOrd="0" destOrd="0" presId="urn:microsoft.com/office/officeart/2005/8/layout/bProcess2"/>
    <dgm:cxn modelId="{159DA2B3-DF64-1A48-BB74-008A19778474}" type="presOf" srcId="{6A67EC63-39F0-984E-9ED9-CA6931558192}" destId="{E4AC5901-30EC-8B4B-B58E-0F22E4BE2CF6}" srcOrd="0" destOrd="0" presId="urn:microsoft.com/office/officeart/2005/8/layout/bProcess2"/>
    <dgm:cxn modelId="{58CD61BE-4744-034B-A448-F043001C9EA1}" srcId="{8243260B-A68A-0846-AB8A-1739EF5F6ECF}" destId="{D814A26B-1E08-E444-B989-08A9711BB6AB}" srcOrd="2" destOrd="0" parTransId="{2559FE24-1AA9-9A41-AC31-1FCFB090ED8D}" sibTransId="{400773E1-E70F-7B46-A2F8-FC0F86FAD524}"/>
    <dgm:cxn modelId="{916FB3DE-361A-AF49-AC85-9CDFA3AC814C}" type="presOf" srcId="{255E653A-16BA-884C-924B-675B2F6EF9FB}" destId="{86F1AC35-E2ED-D34C-B896-71FC18EC3F50}" srcOrd="0" destOrd="0" presId="urn:microsoft.com/office/officeart/2005/8/layout/bProcess2"/>
    <dgm:cxn modelId="{31C1F3E8-37C2-2F43-A03A-5C4DD35A1D92}" type="presOf" srcId="{932D16A3-16E3-8345-A5CF-C74ED1D26703}" destId="{00722E56-DB38-5148-BB42-47A787F27ED4}" srcOrd="0" destOrd="0" presId="urn:microsoft.com/office/officeart/2005/8/layout/bProcess2"/>
    <dgm:cxn modelId="{D30CEB4E-0A35-0E48-BC35-01371666F5D4}" type="presParOf" srcId="{860C811F-1742-1740-A5A8-29B0B3DF849A}" destId="{BAA1CBB6-24BB-6D41-B19F-0FA98DEE38C5}" srcOrd="0" destOrd="0" presId="urn:microsoft.com/office/officeart/2005/8/layout/bProcess2"/>
    <dgm:cxn modelId="{70378E82-F46D-A849-8719-5D34B57D10EE}" type="presParOf" srcId="{860C811F-1742-1740-A5A8-29B0B3DF849A}" destId="{6E72956B-FB86-414B-B077-33045FEECF41}" srcOrd="1" destOrd="0" presId="urn:microsoft.com/office/officeart/2005/8/layout/bProcess2"/>
    <dgm:cxn modelId="{A530B906-2B3F-CD40-9071-00AFAF1EC35D}" type="presParOf" srcId="{860C811F-1742-1740-A5A8-29B0B3DF849A}" destId="{07FE5880-9795-644B-AC4C-93F743CF5498}" srcOrd="2" destOrd="0" presId="urn:microsoft.com/office/officeart/2005/8/layout/bProcess2"/>
    <dgm:cxn modelId="{17ACDF95-2F38-F942-AC54-3E3FC5A67477}" type="presParOf" srcId="{07FE5880-9795-644B-AC4C-93F743CF5498}" destId="{07999A1E-05FF-3841-AA11-F1D6C22855F0}" srcOrd="0" destOrd="0" presId="urn:microsoft.com/office/officeart/2005/8/layout/bProcess2"/>
    <dgm:cxn modelId="{F1094C5D-DA2C-F948-A6A2-FF21F39BDDF7}" type="presParOf" srcId="{07FE5880-9795-644B-AC4C-93F743CF5498}" destId="{7C2B3D06-1B2C-324C-8FF8-FDF6ADEFF6C0}" srcOrd="1" destOrd="0" presId="urn:microsoft.com/office/officeart/2005/8/layout/bProcess2"/>
    <dgm:cxn modelId="{B7769AAB-AF4F-8E4E-A551-622B3DD04221}" type="presParOf" srcId="{860C811F-1742-1740-A5A8-29B0B3DF849A}" destId="{E4AC5901-30EC-8B4B-B58E-0F22E4BE2CF6}" srcOrd="3" destOrd="0" presId="urn:microsoft.com/office/officeart/2005/8/layout/bProcess2"/>
    <dgm:cxn modelId="{D77F62F7-9B56-5E43-B3E9-21E82FAFC9B9}" type="presParOf" srcId="{860C811F-1742-1740-A5A8-29B0B3DF849A}" destId="{BE9BFA31-1C7C-8841-A34D-76089CE8A9EA}" srcOrd="4" destOrd="0" presId="urn:microsoft.com/office/officeart/2005/8/layout/bProcess2"/>
    <dgm:cxn modelId="{E81BA55E-B125-C546-B33D-BEA59F9F462F}" type="presParOf" srcId="{BE9BFA31-1C7C-8841-A34D-76089CE8A9EA}" destId="{CEDF5BB4-62C3-AE49-8136-89933594A65E}" srcOrd="0" destOrd="0" presId="urn:microsoft.com/office/officeart/2005/8/layout/bProcess2"/>
    <dgm:cxn modelId="{D5DA0D54-6AB6-E94D-AF33-36398FEB93F6}" type="presParOf" srcId="{BE9BFA31-1C7C-8841-A34D-76089CE8A9EA}" destId="{8F887095-4A44-1047-9CF7-C2085ADA1B78}" srcOrd="1" destOrd="0" presId="urn:microsoft.com/office/officeart/2005/8/layout/bProcess2"/>
    <dgm:cxn modelId="{5C48FF9C-1324-DD40-AA5F-ED7264D65E08}" type="presParOf" srcId="{860C811F-1742-1740-A5A8-29B0B3DF849A}" destId="{7BE10DAD-083C-464B-BFD9-77474868FCE2}" srcOrd="5" destOrd="0" presId="urn:microsoft.com/office/officeart/2005/8/layout/bProcess2"/>
    <dgm:cxn modelId="{23C477A9-D746-2742-9AC3-69DEEBFE8096}" type="presParOf" srcId="{860C811F-1742-1740-A5A8-29B0B3DF849A}" destId="{48CC4CF1-3260-6948-AD7A-9F4DE2861A5D}" srcOrd="6" destOrd="0" presId="urn:microsoft.com/office/officeart/2005/8/layout/bProcess2"/>
    <dgm:cxn modelId="{C179831D-C750-344D-9C65-07F28B01CD4D}" type="presParOf" srcId="{48CC4CF1-3260-6948-AD7A-9F4DE2861A5D}" destId="{1017F153-6D37-3B41-B989-D8C43F272C84}" srcOrd="0" destOrd="0" presId="urn:microsoft.com/office/officeart/2005/8/layout/bProcess2"/>
    <dgm:cxn modelId="{19D42E7A-EA48-414B-884F-0A513411C3B6}" type="presParOf" srcId="{48CC4CF1-3260-6948-AD7A-9F4DE2861A5D}" destId="{86F1AC35-E2ED-D34C-B896-71FC18EC3F50}" srcOrd="1" destOrd="0" presId="urn:microsoft.com/office/officeart/2005/8/layout/bProcess2"/>
    <dgm:cxn modelId="{3A1DE903-BC84-6444-A3F9-B7B9C8BDB607}" type="presParOf" srcId="{860C811F-1742-1740-A5A8-29B0B3DF849A}" destId="{4724E86B-EC8C-8645-B208-45890AB0C817}" srcOrd="7" destOrd="0" presId="urn:microsoft.com/office/officeart/2005/8/layout/bProcess2"/>
    <dgm:cxn modelId="{8158A157-D30E-4743-B204-713CA3BFB5A3}" type="presParOf" srcId="{860C811F-1742-1740-A5A8-29B0B3DF849A}" destId="{3D675D17-5BD1-3747-A815-8A765471CA8B}" srcOrd="8" destOrd="0" presId="urn:microsoft.com/office/officeart/2005/8/layout/bProcess2"/>
    <dgm:cxn modelId="{5654E925-B630-4742-A1B0-CD8D8D6DD069}" type="presParOf" srcId="{3D675D17-5BD1-3747-A815-8A765471CA8B}" destId="{B2EFB060-1B61-864D-ACAE-6F55B0548D3D}" srcOrd="0" destOrd="0" presId="urn:microsoft.com/office/officeart/2005/8/layout/bProcess2"/>
    <dgm:cxn modelId="{19EB0BBF-2DDB-0946-B388-0A7DA1E64EC0}" type="presParOf" srcId="{3D675D17-5BD1-3747-A815-8A765471CA8B}" destId="{BC058A3F-CF33-484D-A454-744BBFDF61F3}" srcOrd="1" destOrd="0" presId="urn:microsoft.com/office/officeart/2005/8/layout/bProcess2"/>
    <dgm:cxn modelId="{0B785D76-6386-474A-A283-C27FB3CB62C0}" type="presParOf" srcId="{860C811F-1742-1740-A5A8-29B0B3DF849A}" destId="{00722E56-DB38-5148-BB42-47A787F27ED4}" srcOrd="9" destOrd="0" presId="urn:microsoft.com/office/officeart/2005/8/layout/bProcess2"/>
    <dgm:cxn modelId="{9FB27DB9-7498-F840-8CCC-D3537B619B8A}" type="presParOf" srcId="{860C811F-1742-1740-A5A8-29B0B3DF849A}" destId="{FC502BEF-1059-5B43-95AE-0A2E9684C29A}" srcOrd="10" destOrd="0" presId="urn:microsoft.com/office/officeart/2005/8/layout/bProcess2"/>
    <dgm:cxn modelId="{497BC451-78DC-104E-AD4D-3965FA222473}" type="presParOf" srcId="{FC502BEF-1059-5B43-95AE-0A2E9684C29A}" destId="{4B369F99-5A85-6549-8246-539D0787DC82}" srcOrd="0" destOrd="0" presId="urn:microsoft.com/office/officeart/2005/8/layout/bProcess2"/>
    <dgm:cxn modelId="{A9B53E46-AF37-694A-A550-EADDD0CBC2ED}" type="presParOf" srcId="{FC502BEF-1059-5B43-95AE-0A2E9684C29A}" destId="{9989E5E9-8504-FF45-93D0-571F91D286FD}" srcOrd="1" destOrd="0" presId="urn:microsoft.com/office/officeart/2005/8/layout/bProcess2"/>
    <dgm:cxn modelId="{9081FAA8-FE04-9841-86C1-7EAE30F076DD}" type="presParOf" srcId="{860C811F-1742-1740-A5A8-29B0B3DF849A}" destId="{AF5672FF-46F6-5341-B152-386C05AFC00C}" srcOrd="11" destOrd="0" presId="urn:microsoft.com/office/officeart/2005/8/layout/bProcess2"/>
    <dgm:cxn modelId="{012F1426-3418-DC4F-A0D4-B781CDB64965}" type="presParOf" srcId="{860C811F-1742-1740-A5A8-29B0B3DF849A}" destId="{0346CFF3-B13F-3B4C-8162-4F7CE3D25632}" srcOrd="12" destOrd="0" presId="urn:microsoft.com/office/officeart/2005/8/layout/bProcess2"/>
    <dgm:cxn modelId="{5C6BC62D-D512-4D44-B35F-7995E508B9B6}" type="presParOf" srcId="{0346CFF3-B13F-3B4C-8162-4F7CE3D25632}" destId="{492EF2D0-5A29-5444-9E3A-D897B11B788F}" srcOrd="0" destOrd="0" presId="urn:microsoft.com/office/officeart/2005/8/layout/bProcess2"/>
    <dgm:cxn modelId="{6C11643F-D823-7C4F-83BB-987257BA4C07}" type="presParOf" srcId="{0346CFF3-B13F-3B4C-8162-4F7CE3D25632}" destId="{FE816120-EEC7-B141-BC2B-A5E1D81F0901}" srcOrd="1" destOrd="0" presId="urn:microsoft.com/office/officeart/2005/8/layout/bProcess2"/>
    <dgm:cxn modelId="{59A30467-8632-C44E-9664-6DCE56B89E7D}" type="presParOf" srcId="{860C811F-1742-1740-A5A8-29B0B3DF849A}" destId="{14A5058C-EA3D-D646-8C95-3AD7E1F01F9E}" srcOrd="13" destOrd="0" presId="urn:microsoft.com/office/officeart/2005/8/layout/bProcess2"/>
    <dgm:cxn modelId="{36966F2B-40A7-0246-A62E-FFFFF95BE0FA}" type="presParOf" srcId="{860C811F-1742-1740-A5A8-29B0B3DF849A}" destId="{05D55644-2536-EB4F-9329-3B6588E5157A}" srcOrd="14" destOrd="0" presId="urn:microsoft.com/office/officeart/2005/8/layout/bProcess2"/>
    <dgm:cxn modelId="{4EEAF6C4-C1C6-8B43-8644-259C22E56845}" type="presParOf" srcId="{05D55644-2536-EB4F-9329-3B6588E5157A}" destId="{7C50878D-C158-944A-A9F5-04758280847B}" srcOrd="0" destOrd="0" presId="urn:microsoft.com/office/officeart/2005/8/layout/bProcess2"/>
    <dgm:cxn modelId="{6F27A11C-F579-574A-8817-0076DFED7E68}" type="presParOf" srcId="{05D55644-2536-EB4F-9329-3B6588E5157A}" destId="{7D6F6074-B4B0-1949-9719-5628360126FD}" srcOrd="1" destOrd="0" presId="urn:microsoft.com/office/officeart/2005/8/layout/bProcess2"/>
    <dgm:cxn modelId="{5EBE488F-440B-564C-99AF-DC1891B50B62}" type="presParOf" srcId="{860C811F-1742-1740-A5A8-29B0B3DF849A}" destId="{CF079C9B-8D40-4345-B37E-D3FDEBDB5AAE}" srcOrd="15" destOrd="0" presId="urn:microsoft.com/office/officeart/2005/8/layout/bProcess2"/>
    <dgm:cxn modelId="{59FD425D-D09D-E443-88D8-6DB491808A9B}" type="presParOf" srcId="{860C811F-1742-1740-A5A8-29B0B3DF849A}" destId="{7AA49666-5778-FD4C-B9FB-044F030F128B}"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BB12B5-ADF6-7A46-8731-B6F8EC5EFA12}" type="doc">
      <dgm:prSet loTypeId="urn:microsoft.com/office/officeart/2005/8/layout/pyramid1" loCatId="" qsTypeId="urn:microsoft.com/office/officeart/2005/8/quickstyle/simple1" qsCatId="simple" csTypeId="urn:microsoft.com/office/officeart/2005/8/colors/accent1_2" csCatId="accent1" phldr="1"/>
      <dgm:spPr/>
    </dgm:pt>
    <dgm:pt modelId="{83DA4477-B941-464A-B53A-E80DF454A15E}">
      <dgm:prSet phldrT="[Text]" custT="1"/>
      <dgm:spPr>
        <a:solidFill>
          <a:schemeClr val="accent5">
            <a:alpha val="40053"/>
          </a:schemeClr>
        </a:solidFill>
      </dgm:spPr>
      <dgm:t>
        <a:bodyPr/>
        <a:lstStyle/>
        <a:p>
          <a:r>
            <a:rPr lang="de-DE" sz="3200" dirty="0"/>
            <a:t>Bund</a:t>
          </a:r>
        </a:p>
      </dgm:t>
    </dgm:pt>
    <dgm:pt modelId="{CCFBC9AF-09AB-D647-B366-BA8BD487EAF1}" type="parTrans" cxnId="{9EEF065C-0C20-9F44-9BDC-D0FA8213E89E}">
      <dgm:prSet/>
      <dgm:spPr/>
      <dgm:t>
        <a:bodyPr/>
        <a:lstStyle/>
        <a:p>
          <a:endParaRPr lang="de-DE"/>
        </a:p>
      </dgm:t>
    </dgm:pt>
    <dgm:pt modelId="{148033BB-6360-1D4E-9428-AA5AE020A2AF}" type="sibTrans" cxnId="{9EEF065C-0C20-9F44-9BDC-D0FA8213E89E}">
      <dgm:prSet/>
      <dgm:spPr/>
      <dgm:t>
        <a:bodyPr/>
        <a:lstStyle/>
        <a:p>
          <a:endParaRPr lang="de-DE"/>
        </a:p>
      </dgm:t>
    </dgm:pt>
    <dgm:pt modelId="{91B55B5C-A401-A84D-8510-947F7D5AC83B}">
      <dgm:prSet phldrT="[Text]"/>
      <dgm:spPr>
        <a:solidFill>
          <a:srgbClr val="FFFF00">
            <a:alpha val="44000"/>
          </a:srgbClr>
        </a:solidFill>
      </dgm:spPr>
      <dgm:t>
        <a:bodyPr/>
        <a:lstStyle/>
        <a:p>
          <a:r>
            <a:rPr lang="de-DE" dirty="0"/>
            <a:t>Kanton</a:t>
          </a:r>
        </a:p>
      </dgm:t>
    </dgm:pt>
    <dgm:pt modelId="{60F9C035-13B3-0945-827D-9587B6D1C6DE}" type="parTrans" cxnId="{BC61F16C-74E5-B349-A585-43C2267A45AE}">
      <dgm:prSet/>
      <dgm:spPr/>
      <dgm:t>
        <a:bodyPr/>
        <a:lstStyle/>
        <a:p>
          <a:endParaRPr lang="de-DE"/>
        </a:p>
      </dgm:t>
    </dgm:pt>
    <dgm:pt modelId="{5F49FFF1-43BE-034C-8BE3-AB84BDFB1E42}" type="sibTrans" cxnId="{BC61F16C-74E5-B349-A585-43C2267A45AE}">
      <dgm:prSet/>
      <dgm:spPr/>
      <dgm:t>
        <a:bodyPr/>
        <a:lstStyle/>
        <a:p>
          <a:endParaRPr lang="de-DE"/>
        </a:p>
      </dgm:t>
    </dgm:pt>
    <dgm:pt modelId="{466C684C-163B-0845-ABA1-0AB178F7D17E}">
      <dgm:prSet phldrT="[Text]"/>
      <dgm:spPr>
        <a:solidFill>
          <a:schemeClr val="accent1">
            <a:alpha val="46362"/>
          </a:schemeClr>
        </a:solidFill>
        <a:ln>
          <a:solidFill>
            <a:srgbClr val="FFC000"/>
          </a:solidFill>
        </a:ln>
      </dgm:spPr>
      <dgm:t>
        <a:bodyPr/>
        <a:lstStyle/>
        <a:p>
          <a:r>
            <a:rPr lang="de-DE" dirty="0"/>
            <a:t>Gemeinde</a:t>
          </a:r>
        </a:p>
      </dgm:t>
    </dgm:pt>
    <dgm:pt modelId="{E99622AE-CFDB-1B48-947A-E06D9698C012}" type="parTrans" cxnId="{CF850A90-4090-A044-AB2B-47F2AAD41D76}">
      <dgm:prSet/>
      <dgm:spPr/>
      <dgm:t>
        <a:bodyPr/>
        <a:lstStyle/>
        <a:p>
          <a:endParaRPr lang="de-DE"/>
        </a:p>
      </dgm:t>
    </dgm:pt>
    <dgm:pt modelId="{F8E1CDAC-63C5-A24B-A168-4D98375D17A6}" type="sibTrans" cxnId="{CF850A90-4090-A044-AB2B-47F2AAD41D76}">
      <dgm:prSet/>
      <dgm:spPr/>
      <dgm:t>
        <a:bodyPr/>
        <a:lstStyle/>
        <a:p>
          <a:endParaRPr lang="de-DE"/>
        </a:p>
      </dgm:t>
    </dgm:pt>
    <dgm:pt modelId="{93A422BA-62A8-FA43-BB6C-D7BB992099E9}" type="pres">
      <dgm:prSet presAssocID="{FFBB12B5-ADF6-7A46-8731-B6F8EC5EFA12}" presName="Name0" presStyleCnt="0">
        <dgm:presLayoutVars>
          <dgm:dir/>
          <dgm:animLvl val="lvl"/>
          <dgm:resizeHandles val="exact"/>
        </dgm:presLayoutVars>
      </dgm:prSet>
      <dgm:spPr/>
    </dgm:pt>
    <dgm:pt modelId="{EF89B48B-2BD0-DE40-85BD-CD36688F2D86}" type="pres">
      <dgm:prSet presAssocID="{83DA4477-B941-464A-B53A-E80DF454A15E}" presName="Name8" presStyleCnt="0"/>
      <dgm:spPr/>
    </dgm:pt>
    <dgm:pt modelId="{E4DC9AAB-CD75-9C44-BE57-E7A4E80B4A54}" type="pres">
      <dgm:prSet presAssocID="{83DA4477-B941-464A-B53A-E80DF454A15E}" presName="level" presStyleLbl="node1" presStyleIdx="0" presStyleCnt="3">
        <dgm:presLayoutVars>
          <dgm:chMax val="1"/>
          <dgm:bulletEnabled val="1"/>
        </dgm:presLayoutVars>
      </dgm:prSet>
      <dgm:spPr/>
    </dgm:pt>
    <dgm:pt modelId="{40D0D370-FA29-ED48-A192-EC0E33A9F1E7}" type="pres">
      <dgm:prSet presAssocID="{83DA4477-B941-464A-B53A-E80DF454A15E}" presName="levelTx" presStyleLbl="revTx" presStyleIdx="0" presStyleCnt="0">
        <dgm:presLayoutVars>
          <dgm:chMax val="1"/>
          <dgm:bulletEnabled val="1"/>
        </dgm:presLayoutVars>
      </dgm:prSet>
      <dgm:spPr/>
    </dgm:pt>
    <dgm:pt modelId="{1D181C7C-0E13-2549-AF52-EC4C4D6AD3A1}" type="pres">
      <dgm:prSet presAssocID="{91B55B5C-A401-A84D-8510-947F7D5AC83B}" presName="Name8" presStyleCnt="0"/>
      <dgm:spPr/>
    </dgm:pt>
    <dgm:pt modelId="{55376F4A-E9B9-2C48-9794-191B5EFEB4C2}" type="pres">
      <dgm:prSet presAssocID="{91B55B5C-A401-A84D-8510-947F7D5AC83B}" presName="level" presStyleLbl="node1" presStyleIdx="1" presStyleCnt="3">
        <dgm:presLayoutVars>
          <dgm:chMax val="1"/>
          <dgm:bulletEnabled val="1"/>
        </dgm:presLayoutVars>
      </dgm:prSet>
      <dgm:spPr/>
    </dgm:pt>
    <dgm:pt modelId="{70565231-4578-884B-BD9D-2D058C3E28C5}" type="pres">
      <dgm:prSet presAssocID="{91B55B5C-A401-A84D-8510-947F7D5AC83B}" presName="levelTx" presStyleLbl="revTx" presStyleIdx="0" presStyleCnt="0">
        <dgm:presLayoutVars>
          <dgm:chMax val="1"/>
          <dgm:bulletEnabled val="1"/>
        </dgm:presLayoutVars>
      </dgm:prSet>
      <dgm:spPr/>
    </dgm:pt>
    <dgm:pt modelId="{B51B699B-759D-8847-8283-EE26FF198BBE}" type="pres">
      <dgm:prSet presAssocID="{466C684C-163B-0845-ABA1-0AB178F7D17E}" presName="Name8" presStyleCnt="0"/>
      <dgm:spPr/>
    </dgm:pt>
    <dgm:pt modelId="{92966B40-1668-8749-9681-7F0961F77A45}" type="pres">
      <dgm:prSet presAssocID="{466C684C-163B-0845-ABA1-0AB178F7D17E}" presName="level" presStyleLbl="node1" presStyleIdx="2" presStyleCnt="3">
        <dgm:presLayoutVars>
          <dgm:chMax val="1"/>
          <dgm:bulletEnabled val="1"/>
        </dgm:presLayoutVars>
      </dgm:prSet>
      <dgm:spPr/>
    </dgm:pt>
    <dgm:pt modelId="{6DF5B01C-AFD9-6D44-A6EF-2D1DBB20CB97}" type="pres">
      <dgm:prSet presAssocID="{466C684C-163B-0845-ABA1-0AB178F7D17E}" presName="levelTx" presStyleLbl="revTx" presStyleIdx="0" presStyleCnt="0">
        <dgm:presLayoutVars>
          <dgm:chMax val="1"/>
          <dgm:bulletEnabled val="1"/>
        </dgm:presLayoutVars>
      </dgm:prSet>
      <dgm:spPr/>
    </dgm:pt>
  </dgm:ptLst>
  <dgm:cxnLst>
    <dgm:cxn modelId="{A2313C34-5777-244B-94A1-1BBDBAE1EDE7}" type="presOf" srcId="{91B55B5C-A401-A84D-8510-947F7D5AC83B}" destId="{70565231-4578-884B-BD9D-2D058C3E28C5}" srcOrd="1" destOrd="0" presId="urn:microsoft.com/office/officeart/2005/8/layout/pyramid1"/>
    <dgm:cxn modelId="{5F8E2A47-78E9-C641-A37A-83BD91147E45}" type="presOf" srcId="{466C684C-163B-0845-ABA1-0AB178F7D17E}" destId="{92966B40-1668-8749-9681-7F0961F77A45}" srcOrd="0" destOrd="0" presId="urn:microsoft.com/office/officeart/2005/8/layout/pyramid1"/>
    <dgm:cxn modelId="{972D294C-51FC-964B-A6C5-022C4FA98C5B}" type="presOf" srcId="{83DA4477-B941-464A-B53A-E80DF454A15E}" destId="{E4DC9AAB-CD75-9C44-BE57-E7A4E80B4A54}" srcOrd="0" destOrd="0" presId="urn:microsoft.com/office/officeart/2005/8/layout/pyramid1"/>
    <dgm:cxn modelId="{9EEF065C-0C20-9F44-9BDC-D0FA8213E89E}" srcId="{FFBB12B5-ADF6-7A46-8731-B6F8EC5EFA12}" destId="{83DA4477-B941-464A-B53A-E80DF454A15E}" srcOrd="0" destOrd="0" parTransId="{CCFBC9AF-09AB-D647-B366-BA8BD487EAF1}" sibTransId="{148033BB-6360-1D4E-9428-AA5AE020A2AF}"/>
    <dgm:cxn modelId="{BC61F16C-74E5-B349-A585-43C2267A45AE}" srcId="{FFBB12B5-ADF6-7A46-8731-B6F8EC5EFA12}" destId="{91B55B5C-A401-A84D-8510-947F7D5AC83B}" srcOrd="1" destOrd="0" parTransId="{60F9C035-13B3-0945-827D-9587B6D1C6DE}" sibTransId="{5F49FFF1-43BE-034C-8BE3-AB84BDFB1E42}"/>
    <dgm:cxn modelId="{973AB275-ADB8-4840-945F-2CC479919BD5}" type="presOf" srcId="{91B55B5C-A401-A84D-8510-947F7D5AC83B}" destId="{55376F4A-E9B9-2C48-9794-191B5EFEB4C2}" srcOrd="0" destOrd="0" presId="urn:microsoft.com/office/officeart/2005/8/layout/pyramid1"/>
    <dgm:cxn modelId="{CF850A90-4090-A044-AB2B-47F2AAD41D76}" srcId="{FFBB12B5-ADF6-7A46-8731-B6F8EC5EFA12}" destId="{466C684C-163B-0845-ABA1-0AB178F7D17E}" srcOrd="2" destOrd="0" parTransId="{E99622AE-CFDB-1B48-947A-E06D9698C012}" sibTransId="{F8E1CDAC-63C5-A24B-A168-4D98375D17A6}"/>
    <dgm:cxn modelId="{645C14B7-E254-C849-9E62-8ABCC89BABF9}" type="presOf" srcId="{FFBB12B5-ADF6-7A46-8731-B6F8EC5EFA12}" destId="{93A422BA-62A8-FA43-BB6C-D7BB992099E9}" srcOrd="0" destOrd="0" presId="urn:microsoft.com/office/officeart/2005/8/layout/pyramid1"/>
    <dgm:cxn modelId="{7F33E6B8-D7FC-6C47-9D59-1723905AF4CA}" type="presOf" srcId="{466C684C-163B-0845-ABA1-0AB178F7D17E}" destId="{6DF5B01C-AFD9-6D44-A6EF-2D1DBB20CB97}" srcOrd="1" destOrd="0" presId="urn:microsoft.com/office/officeart/2005/8/layout/pyramid1"/>
    <dgm:cxn modelId="{502B46FD-2F3E-374C-BCB9-4DB3AF64768B}" type="presOf" srcId="{83DA4477-B941-464A-B53A-E80DF454A15E}" destId="{40D0D370-FA29-ED48-A192-EC0E33A9F1E7}" srcOrd="1" destOrd="0" presId="urn:microsoft.com/office/officeart/2005/8/layout/pyramid1"/>
    <dgm:cxn modelId="{0FBF4A3A-D45C-AF4B-8D7E-145B692E22F0}" type="presParOf" srcId="{93A422BA-62A8-FA43-BB6C-D7BB992099E9}" destId="{EF89B48B-2BD0-DE40-85BD-CD36688F2D86}" srcOrd="0" destOrd="0" presId="urn:microsoft.com/office/officeart/2005/8/layout/pyramid1"/>
    <dgm:cxn modelId="{99B18ECF-7B52-0246-91BF-37E741237609}" type="presParOf" srcId="{EF89B48B-2BD0-DE40-85BD-CD36688F2D86}" destId="{E4DC9AAB-CD75-9C44-BE57-E7A4E80B4A54}" srcOrd="0" destOrd="0" presId="urn:microsoft.com/office/officeart/2005/8/layout/pyramid1"/>
    <dgm:cxn modelId="{CDB5EF91-551E-614B-959E-0E28919C264D}" type="presParOf" srcId="{EF89B48B-2BD0-DE40-85BD-CD36688F2D86}" destId="{40D0D370-FA29-ED48-A192-EC0E33A9F1E7}" srcOrd="1" destOrd="0" presId="urn:microsoft.com/office/officeart/2005/8/layout/pyramid1"/>
    <dgm:cxn modelId="{DB806F9E-76AC-234A-8295-8983F5D80534}" type="presParOf" srcId="{93A422BA-62A8-FA43-BB6C-D7BB992099E9}" destId="{1D181C7C-0E13-2549-AF52-EC4C4D6AD3A1}" srcOrd="1" destOrd="0" presId="urn:microsoft.com/office/officeart/2005/8/layout/pyramid1"/>
    <dgm:cxn modelId="{3988D186-F9FC-DC48-8B7C-903EE75B4785}" type="presParOf" srcId="{1D181C7C-0E13-2549-AF52-EC4C4D6AD3A1}" destId="{55376F4A-E9B9-2C48-9794-191B5EFEB4C2}" srcOrd="0" destOrd="0" presId="urn:microsoft.com/office/officeart/2005/8/layout/pyramid1"/>
    <dgm:cxn modelId="{E91BD4F4-937B-4A4D-8667-90080C7009FA}" type="presParOf" srcId="{1D181C7C-0E13-2549-AF52-EC4C4D6AD3A1}" destId="{70565231-4578-884B-BD9D-2D058C3E28C5}" srcOrd="1" destOrd="0" presId="urn:microsoft.com/office/officeart/2005/8/layout/pyramid1"/>
    <dgm:cxn modelId="{703E0D5D-337A-9F40-ACE2-7A515DD2DD30}" type="presParOf" srcId="{93A422BA-62A8-FA43-BB6C-D7BB992099E9}" destId="{B51B699B-759D-8847-8283-EE26FF198BBE}" srcOrd="2" destOrd="0" presId="urn:microsoft.com/office/officeart/2005/8/layout/pyramid1"/>
    <dgm:cxn modelId="{B8582265-D012-C045-B705-2620E5C61AA9}" type="presParOf" srcId="{B51B699B-759D-8847-8283-EE26FF198BBE}" destId="{92966B40-1668-8749-9681-7F0961F77A45}" srcOrd="0" destOrd="0" presId="urn:microsoft.com/office/officeart/2005/8/layout/pyramid1"/>
    <dgm:cxn modelId="{5FA9AE90-EEA7-0E45-B58A-FA0FBB2CB212}" type="presParOf" srcId="{B51B699B-759D-8847-8283-EE26FF198BBE}" destId="{6DF5B01C-AFD9-6D44-A6EF-2D1DBB20CB9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BB12B5-ADF6-7A46-8731-B6F8EC5EFA12}" type="doc">
      <dgm:prSet loTypeId="urn:microsoft.com/office/officeart/2005/8/layout/pyramid1" loCatId="" qsTypeId="urn:microsoft.com/office/officeart/2005/8/quickstyle/simple1" qsCatId="simple" csTypeId="urn:microsoft.com/office/officeart/2005/8/colors/accent1_2" csCatId="accent1" phldr="1"/>
      <dgm:spPr/>
    </dgm:pt>
    <dgm:pt modelId="{83DA4477-B941-464A-B53A-E80DF454A15E}">
      <dgm:prSet phldrT="[Text]" custT="1"/>
      <dgm:spPr>
        <a:solidFill>
          <a:schemeClr val="accent5">
            <a:alpha val="40053"/>
          </a:schemeClr>
        </a:solidFill>
      </dgm:spPr>
      <dgm:t>
        <a:bodyPr/>
        <a:lstStyle/>
        <a:p>
          <a:r>
            <a:rPr lang="de-DE" sz="3200" dirty="0"/>
            <a:t>BV</a:t>
          </a:r>
        </a:p>
      </dgm:t>
    </dgm:pt>
    <dgm:pt modelId="{CCFBC9AF-09AB-D647-B366-BA8BD487EAF1}" type="parTrans" cxnId="{9EEF065C-0C20-9F44-9BDC-D0FA8213E89E}">
      <dgm:prSet/>
      <dgm:spPr/>
      <dgm:t>
        <a:bodyPr/>
        <a:lstStyle/>
        <a:p>
          <a:endParaRPr lang="de-DE"/>
        </a:p>
      </dgm:t>
    </dgm:pt>
    <dgm:pt modelId="{148033BB-6360-1D4E-9428-AA5AE020A2AF}" type="sibTrans" cxnId="{9EEF065C-0C20-9F44-9BDC-D0FA8213E89E}">
      <dgm:prSet/>
      <dgm:spPr/>
      <dgm:t>
        <a:bodyPr/>
        <a:lstStyle/>
        <a:p>
          <a:endParaRPr lang="de-DE"/>
        </a:p>
      </dgm:t>
    </dgm:pt>
    <dgm:pt modelId="{91B55B5C-A401-A84D-8510-947F7D5AC83B}">
      <dgm:prSet phldrT="[Text]"/>
      <dgm:spPr>
        <a:solidFill>
          <a:srgbClr val="FFFF00">
            <a:alpha val="44000"/>
          </a:srgbClr>
        </a:solidFill>
      </dgm:spPr>
      <dgm:t>
        <a:bodyPr/>
        <a:lstStyle/>
        <a:p>
          <a:r>
            <a:rPr lang="de-DE" dirty="0"/>
            <a:t>Gesetz</a:t>
          </a:r>
        </a:p>
      </dgm:t>
    </dgm:pt>
    <dgm:pt modelId="{60F9C035-13B3-0945-827D-9587B6D1C6DE}" type="parTrans" cxnId="{BC61F16C-74E5-B349-A585-43C2267A45AE}">
      <dgm:prSet/>
      <dgm:spPr/>
      <dgm:t>
        <a:bodyPr/>
        <a:lstStyle/>
        <a:p>
          <a:endParaRPr lang="de-DE"/>
        </a:p>
      </dgm:t>
    </dgm:pt>
    <dgm:pt modelId="{5F49FFF1-43BE-034C-8BE3-AB84BDFB1E42}" type="sibTrans" cxnId="{BC61F16C-74E5-B349-A585-43C2267A45AE}">
      <dgm:prSet/>
      <dgm:spPr/>
      <dgm:t>
        <a:bodyPr/>
        <a:lstStyle/>
        <a:p>
          <a:endParaRPr lang="de-DE"/>
        </a:p>
      </dgm:t>
    </dgm:pt>
    <dgm:pt modelId="{466C684C-163B-0845-ABA1-0AB178F7D17E}">
      <dgm:prSet phldrT="[Text]"/>
      <dgm:spPr>
        <a:solidFill>
          <a:schemeClr val="accent1">
            <a:alpha val="46362"/>
          </a:schemeClr>
        </a:solidFill>
        <a:ln>
          <a:solidFill>
            <a:srgbClr val="FFC000"/>
          </a:solidFill>
        </a:ln>
      </dgm:spPr>
      <dgm:t>
        <a:bodyPr/>
        <a:lstStyle/>
        <a:p>
          <a:r>
            <a:rPr lang="de-DE" dirty="0"/>
            <a:t>Verordnung</a:t>
          </a:r>
        </a:p>
      </dgm:t>
    </dgm:pt>
    <dgm:pt modelId="{E99622AE-CFDB-1B48-947A-E06D9698C012}" type="parTrans" cxnId="{CF850A90-4090-A044-AB2B-47F2AAD41D76}">
      <dgm:prSet/>
      <dgm:spPr/>
      <dgm:t>
        <a:bodyPr/>
        <a:lstStyle/>
        <a:p>
          <a:endParaRPr lang="de-DE"/>
        </a:p>
      </dgm:t>
    </dgm:pt>
    <dgm:pt modelId="{F8E1CDAC-63C5-A24B-A168-4D98375D17A6}" type="sibTrans" cxnId="{CF850A90-4090-A044-AB2B-47F2AAD41D76}">
      <dgm:prSet/>
      <dgm:spPr/>
      <dgm:t>
        <a:bodyPr/>
        <a:lstStyle/>
        <a:p>
          <a:endParaRPr lang="de-DE"/>
        </a:p>
      </dgm:t>
    </dgm:pt>
    <dgm:pt modelId="{93A422BA-62A8-FA43-BB6C-D7BB992099E9}" type="pres">
      <dgm:prSet presAssocID="{FFBB12B5-ADF6-7A46-8731-B6F8EC5EFA12}" presName="Name0" presStyleCnt="0">
        <dgm:presLayoutVars>
          <dgm:dir/>
          <dgm:animLvl val="lvl"/>
          <dgm:resizeHandles val="exact"/>
        </dgm:presLayoutVars>
      </dgm:prSet>
      <dgm:spPr/>
    </dgm:pt>
    <dgm:pt modelId="{EF89B48B-2BD0-DE40-85BD-CD36688F2D86}" type="pres">
      <dgm:prSet presAssocID="{83DA4477-B941-464A-B53A-E80DF454A15E}" presName="Name8" presStyleCnt="0"/>
      <dgm:spPr/>
    </dgm:pt>
    <dgm:pt modelId="{E4DC9AAB-CD75-9C44-BE57-E7A4E80B4A54}" type="pres">
      <dgm:prSet presAssocID="{83DA4477-B941-464A-B53A-E80DF454A15E}" presName="level" presStyleLbl="node1" presStyleIdx="0" presStyleCnt="3">
        <dgm:presLayoutVars>
          <dgm:chMax val="1"/>
          <dgm:bulletEnabled val="1"/>
        </dgm:presLayoutVars>
      </dgm:prSet>
      <dgm:spPr/>
    </dgm:pt>
    <dgm:pt modelId="{40D0D370-FA29-ED48-A192-EC0E33A9F1E7}" type="pres">
      <dgm:prSet presAssocID="{83DA4477-B941-464A-B53A-E80DF454A15E}" presName="levelTx" presStyleLbl="revTx" presStyleIdx="0" presStyleCnt="0">
        <dgm:presLayoutVars>
          <dgm:chMax val="1"/>
          <dgm:bulletEnabled val="1"/>
        </dgm:presLayoutVars>
      </dgm:prSet>
      <dgm:spPr/>
    </dgm:pt>
    <dgm:pt modelId="{1D181C7C-0E13-2549-AF52-EC4C4D6AD3A1}" type="pres">
      <dgm:prSet presAssocID="{91B55B5C-A401-A84D-8510-947F7D5AC83B}" presName="Name8" presStyleCnt="0"/>
      <dgm:spPr/>
    </dgm:pt>
    <dgm:pt modelId="{55376F4A-E9B9-2C48-9794-191B5EFEB4C2}" type="pres">
      <dgm:prSet presAssocID="{91B55B5C-A401-A84D-8510-947F7D5AC83B}" presName="level" presStyleLbl="node1" presStyleIdx="1" presStyleCnt="3">
        <dgm:presLayoutVars>
          <dgm:chMax val="1"/>
          <dgm:bulletEnabled val="1"/>
        </dgm:presLayoutVars>
      </dgm:prSet>
      <dgm:spPr/>
    </dgm:pt>
    <dgm:pt modelId="{70565231-4578-884B-BD9D-2D058C3E28C5}" type="pres">
      <dgm:prSet presAssocID="{91B55B5C-A401-A84D-8510-947F7D5AC83B}" presName="levelTx" presStyleLbl="revTx" presStyleIdx="0" presStyleCnt="0">
        <dgm:presLayoutVars>
          <dgm:chMax val="1"/>
          <dgm:bulletEnabled val="1"/>
        </dgm:presLayoutVars>
      </dgm:prSet>
      <dgm:spPr/>
    </dgm:pt>
    <dgm:pt modelId="{B51B699B-759D-8847-8283-EE26FF198BBE}" type="pres">
      <dgm:prSet presAssocID="{466C684C-163B-0845-ABA1-0AB178F7D17E}" presName="Name8" presStyleCnt="0"/>
      <dgm:spPr/>
    </dgm:pt>
    <dgm:pt modelId="{92966B40-1668-8749-9681-7F0961F77A45}" type="pres">
      <dgm:prSet presAssocID="{466C684C-163B-0845-ABA1-0AB178F7D17E}" presName="level" presStyleLbl="node1" presStyleIdx="2" presStyleCnt="3">
        <dgm:presLayoutVars>
          <dgm:chMax val="1"/>
          <dgm:bulletEnabled val="1"/>
        </dgm:presLayoutVars>
      </dgm:prSet>
      <dgm:spPr/>
    </dgm:pt>
    <dgm:pt modelId="{6DF5B01C-AFD9-6D44-A6EF-2D1DBB20CB97}" type="pres">
      <dgm:prSet presAssocID="{466C684C-163B-0845-ABA1-0AB178F7D17E}" presName="levelTx" presStyleLbl="revTx" presStyleIdx="0" presStyleCnt="0">
        <dgm:presLayoutVars>
          <dgm:chMax val="1"/>
          <dgm:bulletEnabled val="1"/>
        </dgm:presLayoutVars>
      </dgm:prSet>
      <dgm:spPr/>
    </dgm:pt>
  </dgm:ptLst>
  <dgm:cxnLst>
    <dgm:cxn modelId="{A156EC1C-F6C9-4E4E-838A-D7AD87CBFE3F}" type="presOf" srcId="{83DA4477-B941-464A-B53A-E80DF454A15E}" destId="{E4DC9AAB-CD75-9C44-BE57-E7A4E80B4A54}" srcOrd="0" destOrd="0" presId="urn:microsoft.com/office/officeart/2005/8/layout/pyramid1"/>
    <dgm:cxn modelId="{F1C74A21-E0B4-0041-A384-66AF94A5F2E3}" type="presOf" srcId="{83DA4477-B941-464A-B53A-E80DF454A15E}" destId="{40D0D370-FA29-ED48-A192-EC0E33A9F1E7}" srcOrd="1" destOrd="0" presId="urn:microsoft.com/office/officeart/2005/8/layout/pyramid1"/>
    <dgm:cxn modelId="{9EEF065C-0C20-9F44-9BDC-D0FA8213E89E}" srcId="{FFBB12B5-ADF6-7A46-8731-B6F8EC5EFA12}" destId="{83DA4477-B941-464A-B53A-E80DF454A15E}" srcOrd="0" destOrd="0" parTransId="{CCFBC9AF-09AB-D647-B366-BA8BD487EAF1}" sibTransId="{148033BB-6360-1D4E-9428-AA5AE020A2AF}"/>
    <dgm:cxn modelId="{BC61F16C-74E5-B349-A585-43C2267A45AE}" srcId="{FFBB12B5-ADF6-7A46-8731-B6F8EC5EFA12}" destId="{91B55B5C-A401-A84D-8510-947F7D5AC83B}" srcOrd="1" destOrd="0" parTransId="{60F9C035-13B3-0945-827D-9587B6D1C6DE}" sibTransId="{5F49FFF1-43BE-034C-8BE3-AB84BDFB1E42}"/>
    <dgm:cxn modelId="{A2019075-A334-E84D-A598-6B85C5FE976A}" type="presOf" srcId="{91B55B5C-A401-A84D-8510-947F7D5AC83B}" destId="{55376F4A-E9B9-2C48-9794-191B5EFEB4C2}" srcOrd="0" destOrd="0" presId="urn:microsoft.com/office/officeart/2005/8/layout/pyramid1"/>
    <dgm:cxn modelId="{CF850A90-4090-A044-AB2B-47F2AAD41D76}" srcId="{FFBB12B5-ADF6-7A46-8731-B6F8EC5EFA12}" destId="{466C684C-163B-0845-ABA1-0AB178F7D17E}" srcOrd="2" destOrd="0" parTransId="{E99622AE-CFDB-1B48-947A-E06D9698C012}" sibTransId="{F8E1CDAC-63C5-A24B-A168-4D98375D17A6}"/>
    <dgm:cxn modelId="{FF4C72AE-9337-714A-9435-48178AE9906B}" type="presOf" srcId="{466C684C-163B-0845-ABA1-0AB178F7D17E}" destId="{92966B40-1668-8749-9681-7F0961F77A45}" srcOrd="0" destOrd="0" presId="urn:microsoft.com/office/officeart/2005/8/layout/pyramid1"/>
    <dgm:cxn modelId="{645C14B7-E254-C849-9E62-8ABCC89BABF9}" type="presOf" srcId="{FFBB12B5-ADF6-7A46-8731-B6F8EC5EFA12}" destId="{93A422BA-62A8-FA43-BB6C-D7BB992099E9}" srcOrd="0" destOrd="0" presId="urn:microsoft.com/office/officeart/2005/8/layout/pyramid1"/>
    <dgm:cxn modelId="{74F96CE4-BEF1-074E-B9D6-846362BD2B28}" type="presOf" srcId="{91B55B5C-A401-A84D-8510-947F7D5AC83B}" destId="{70565231-4578-884B-BD9D-2D058C3E28C5}" srcOrd="1" destOrd="0" presId="urn:microsoft.com/office/officeart/2005/8/layout/pyramid1"/>
    <dgm:cxn modelId="{D00678F2-A760-A742-9B43-130D1963EABA}" type="presOf" srcId="{466C684C-163B-0845-ABA1-0AB178F7D17E}" destId="{6DF5B01C-AFD9-6D44-A6EF-2D1DBB20CB97}" srcOrd="1" destOrd="0" presId="urn:microsoft.com/office/officeart/2005/8/layout/pyramid1"/>
    <dgm:cxn modelId="{C1F39130-2061-BA45-9AF7-8BDE61969353}" type="presParOf" srcId="{93A422BA-62A8-FA43-BB6C-D7BB992099E9}" destId="{EF89B48B-2BD0-DE40-85BD-CD36688F2D86}" srcOrd="0" destOrd="0" presId="urn:microsoft.com/office/officeart/2005/8/layout/pyramid1"/>
    <dgm:cxn modelId="{23CB2593-ED23-604D-9A49-A54E77B5AF73}" type="presParOf" srcId="{EF89B48B-2BD0-DE40-85BD-CD36688F2D86}" destId="{E4DC9AAB-CD75-9C44-BE57-E7A4E80B4A54}" srcOrd="0" destOrd="0" presId="urn:microsoft.com/office/officeart/2005/8/layout/pyramid1"/>
    <dgm:cxn modelId="{36CDD0DF-5F94-0E4D-837D-19B7B947262F}" type="presParOf" srcId="{EF89B48B-2BD0-DE40-85BD-CD36688F2D86}" destId="{40D0D370-FA29-ED48-A192-EC0E33A9F1E7}" srcOrd="1" destOrd="0" presId="urn:microsoft.com/office/officeart/2005/8/layout/pyramid1"/>
    <dgm:cxn modelId="{C6CC6500-7D6A-AA42-BED5-B360ABD79486}" type="presParOf" srcId="{93A422BA-62A8-FA43-BB6C-D7BB992099E9}" destId="{1D181C7C-0E13-2549-AF52-EC4C4D6AD3A1}" srcOrd="1" destOrd="0" presId="urn:microsoft.com/office/officeart/2005/8/layout/pyramid1"/>
    <dgm:cxn modelId="{6917F4C3-2675-B240-9F8F-7DE2C45652FC}" type="presParOf" srcId="{1D181C7C-0E13-2549-AF52-EC4C4D6AD3A1}" destId="{55376F4A-E9B9-2C48-9794-191B5EFEB4C2}" srcOrd="0" destOrd="0" presId="urn:microsoft.com/office/officeart/2005/8/layout/pyramid1"/>
    <dgm:cxn modelId="{33210879-29FB-1149-9316-B0D90107F6D3}" type="presParOf" srcId="{1D181C7C-0E13-2549-AF52-EC4C4D6AD3A1}" destId="{70565231-4578-884B-BD9D-2D058C3E28C5}" srcOrd="1" destOrd="0" presId="urn:microsoft.com/office/officeart/2005/8/layout/pyramid1"/>
    <dgm:cxn modelId="{A5EA7295-9347-3C4F-BAB7-33A570ECFA51}" type="presParOf" srcId="{93A422BA-62A8-FA43-BB6C-D7BB992099E9}" destId="{B51B699B-759D-8847-8283-EE26FF198BBE}" srcOrd="2" destOrd="0" presId="urn:microsoft.com/office/officeart/2005/8/layout/pyramid1"/>
    <dgm:cxn modelId="{9D2CBFDF-5AD7-1747-BDE7-51DB69B68693}" type="presParOf" srcId="{B51B699B-759D-8847-8283-EE26FF198BBE}" destId="{92966B40-1668-8749-9681-7F0961F77A45}" srcOrd="0" destOrd="0" presId="urn:microsoft.com/office/officeart/2005/8/layout/pyramid1"/>
    <dgm:cxn modelId="{64D466FA-F4CB-254D-A4AE-7AC591AED5F7}" type="presParOf" srcId="{B51B699B-759D-8847-8283-EE26FF198BBE}" destId="{6DF5B01C-AFD9-6D44-A6EF-2D1DBB20CB9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43260B-A68A-0846-AB8A-1739EF5F6ECF}" type="doc">
      <dgm:prSet loTypeId="urn:microsoft.com/office/officeart/2005/8/layout/bProcess2" loCatId="" qsTypeId="urn:microsoft.com/office/officeart/2005/8/quickstyle/simple1" qsCatId="simple" csTypeId="urn:microsoft.com/office/officeart/2005/8/colors/accent1_2" csCatId="accent1" phldr="1"/>
      <dgm:spPr/>
      <dgm:t>
        <a:bodyPr/>
        <a:lstStyle/>
        <a:p>
          <a:endParaRPr lang="de-DE"/>
        </a:p>
      </dgm:t>
    </dgm:pt>
    <dgm:pt modelId="{9F4B4888-4A42-C740-8F12-B83FFA073F56}">
      <dgm:prSet phldrT="[Text]" custT="1"/>
      <dgm:spPr>
        <a:solidFill>
          <a:schemeClr val="accent3"/>
        </a:solidFill>
      </dgm:spPr>
      <dgm:t>
        <a:bodyPr/>
        <a:lstStyle/>
        <a:p>
          <a:r>
            <a:rPr lang="de-DE" sz="1000" dirty="0"/>
            <a:t>Grundlagen</a:t>
          </a:r>
        </a:p>
      </dgm:t>
    </dgm:pt>
    <dgm:pt modelId="{37D4D547-86B8-2447-BFBE-569BEE720B74}" type="parTrans" cxnId="{71A1BF72-A983-6841-B2E0-C91EB446C507}">
      <dgm:prSet/>
      <dgm:spPr/>
      <dgm:t>
        <a:bodyPr/>
        <a:lstStyle/>
        <a:p>
          <a:endParaRPr lang="de-DE"/>
        </a:p>
      </dgm:t>
    </dgm:pt>
    <dgm:pt modelId="{24E6EC7E-D3AF-8C40-AE54-B60CBA51398A}" type="sibTrans" cxnId="{71A1BF72-A983-6841-B2E0-C91EB446C507}">
      <dgm:prSet/>
      <dgm:spPr/>
      <dgm:t>
        <a:bodyPr/>
        <a:lstStyle/>
        <a:p>
          <a:endParaRPr lang="de-DE"/>
        </a:p>
      </dgm:t>
    </dgm:pt>
    <dgm:pt modelId="{DE4FC4C2-7568-DB4F-BB80-3BF2CB7992E6}">
      <dgm:prSet phldrT="[Text]" custT="1"/>
      <dgm:spPr>
        <a:solidFill>
          <a:schemeClr val="accent3"/>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gm:t>
    </dgm:pt>
    <dgm:pt modelId="{41E946F9-C8E8-9242-BB01-4DF7181C270F}" type="parTrans" cxnId="{43107A48-C639-014E-9D51-D2C173D79B94}">
      <dgm:prSet/>
      <dgm:spPr/>
      <dgm:t>
        <a:bodyPr/>
        <a:lstStyle/>
        <a:p>
          <a:endParaRPr lang="de-DE"/>
        </a:p>
      </dgm:t>
    </dgm:pt>
    <dgm:pt modelId="{6A67EC63-39F0-984E-9ED9-CA6931558192}" type="sibTrans" cxnId="{43107A48-C639-014E-9D51-D2C173D79B94}">
      <dgm:prSet/>
      <dgm:spPr/>
      <dgm:t>
        <a:bodyPr/>
        <a:lstStyle/>
        <a:p>
          <a:endParaRPr lang="de-DE"/>
        </a:p>
      </dgm:t>
    </dgm:pt>
    <dgm:pt modelId="{D814A26B-1E08-E444-B989-08A9711BB6AB}">
      <dgm:prSet phldrT="[Text]" custT="1"/>
      <dgm:spPr>
        <a:solidFill>
          <a:schemeClr val="accent3">
            <a:lumMod val="40000"/>
            <a:lumOff val="60000"/>
          </a:schemeClr>
        </a:solidFill>
      </dgm:spPr>
      <dgm:t>
        <a:bodyPr/>
        <a:lstStyle/>
        <a:p>
          <a:r>
            <a:rPr lang="de-DE" sz="1000" dirty="0"/>
            <a:t>Unerlaubte Handlung</a:t>
          </a:r>
        </a:p>
      </dgm:t>
    </dgm:pt>
    <dgm:pt modelId="{2559FE24-1AA9-9A41-AC31-1FCFB090ED8D}" type="parTrans" cxnId="{58CD61BE-4744-034B-A448-F043001C9EA1}">
      <dgm:prSet/>
      <dgm:spPr/>
      <dgm:t>
        <a:bodyPr/>
        <a:lstStyle/>
        <a:p>
          <a:endParaRPr lang="de-DE"/>
        </a:p>
      </dgm:t>
    </dgm:pt>
    <dgm:pt modelId="{400773E1-E70F-7B46-A2F8-FC0F86FAD524}" type="sibTrans" cxnId="{58CD61BE-4744-034B-A448-F043001C9EA1}">
      <dgm:prSet/>
      <dgm:spPr/>
      <dgm:t>
        <a:bodyPr/>
        <a:lstStyle/>
        <a:p>
          <a:endParaRPr lang="de-DE"/>
        </a:p>
      </dgm:t>
    </dgm:pt>
    <dgm:pt modelId="{255E653A-16BA-884C-924B-675B2F6EF9FB}">
      <dgm:prSet phldrT="[Text]" custT="1"/>
      <dgm:spPr>
        <a:solidFill>
          <a:schemeClr val="accent3">
            <a:lumMod val="40000"/>
            <a:lumOff val="60000"/>
          </a:schemeClr>
        </a:solidFill>
      </dgm:spPr>
      <dgm:t>
        <a:bodyPr/>
        <a:lstStyle/>
        <a:p>
          <a:r>
            <a:rPr lang="de-DE" sz="1000" dirty="0"/>
            <a:t>Ungerecht-fertige Bereich-</a:t>
          </a:r>
          <a:r>
            <a:rPr lang="de-DE" sz="1000" dirty="0" err="1"/>
            <a:t>erung</a:t>
          </a:r>
          <a:endParaRPr lang="de-DE" sz="1000" dirty="0"/>
        </a:p>
      </dgm:t>
    </dgm:pt>
    <dgm:pt modelId="{10BBC076-711B-1240-A8BD-BD108AF94329}" type="parTrans" cxnId="{E95E3575-6068-EC42-8746-617C098E1821}">
      <dgm:prSet/>
      <dgm:spPr/>
      <dgm:t>
        <a:bodyPr/>
        <a:lstStyle/>
        <a:p>
          <a:endParaRPr lang="de-DE"/>
        </a:p>
      </dgm:t>
    </dgm:pt>
    <dgm:pt modelId="{F9978176-9336-BA49-A5EA-652A59E5E11D}" type="sibTrans" cxnId="{E95E3575-6068-EC42-8746-617C098E1821}">
      <dgm:prSet/>
      <dgm:spPr/>
      <dgm:t>
        <a:bodyPr/>
        <a:lstStyle/>
        <a:p>
          <a:endParaRPr lang="de-DE"/>
        </a:p>
      </dgm:t>
    </dgm:pt>
    <dgm:pt modelId="{D2CE3CE2-530D-9949-9050-8CAFD345BA11}">
      <dgm:prSet phldrT="[Text]" custT="1"/>
      <dgm:spPr>
        <a:solidFill>
          <a:schemeClr val="accent3">
            <a:lumMod val="40000"/>
            <a:lumOff val="60000"/>
          </a:schemeClr>
        </a:solidFill>
      </dgm:spPr>
      <dgm:t>
        <a:bodyPr/>
        <a:lstStyle/>
        <a:p>
          <a:r>
            <a:rPr lang="de-DE" sz="1000" dirty="0"/>
            <a:t>Erfüllung von Obligationen</a:t>
          </a:r>
        </a:p>
      </dgm:t>
    </dgm:pt>
    <dgm:pt modelId="{ED273A13-423C-7D4A-A93D-6742CE80FD58}" type="parTrans" cxnId="{C329EB95-E8F9-2F42-9C19-28070BED9195}">
      <dgm:prSet/>
      <dgm:spPr/>
      <dgm:t>
        <a:bodyPr/>
        <a:lstStyle/>
        <a:p>
          <a:endParaRPr lang="de-DE"/>
        </a:p>
      </dgm:t>
    </dgm:pt>
    <dgm:pt modelId="{932D16A3-16E3-8345-A5CF-C74ED1D26703}" type="sibTrans" cxnId="{C329EB95-E8F9-2F42-9C19-28070BED9195}">
      <dgm:prSet/>
      <dgm:spPr/>
      <dgm:t>
        <a:bodyPr/>
        <a:lstStyle/>
        <a:p>
          <a:endParaRPr lang="de-DE"/>
        </a:p>
      </dgm:t>
    </dgm:pt>
    <dgm:pt modelId="{88D47180-F304-3747-B5E9-9A99AA1790CD}">
      <dgm:prSet phldrT="[Text]" custT="1"/>
      <dgm:spPr>
        <a:solidFill>
          <a:schemeClr val="accent3">
            <a:lumMod val="40000"/>
            <a:lumOff val="60000"/>
          </a:schemeClr>
        </a:solidFill>
      </dgm:spPr>
      <dgm:t>
        <a:bodyPr/>
        <a:lstStyle/>
        <a:p>
          <a:r>
            <a:rPr lang="de-DE" sz="1000" dirty="0"/>
            <a:t>Erlöschen von </a:t>
          </a:r>
          <a:r>
            <a:rPr lang="de-DE" sz="1000" dirty="0" err="1"/>
            <a:t>Obligatio-nen</a:t>
          </a:r>
          <a:endParaRPr lang="de-DE" sz="1000" dirty="0"/>
        </a:p>
      </dgm:t>
    </dgm:pt>
    <dgm:pt modelId="{20DEADB3-E6E6-A94E-B127-B447543BE595}" type="parTrans" cxnId="{00536F1D-C760-3845-87E9-EF823C2BAC5B}">
      <dgm:prSet/>
      <dgm:spPr/>
      <dgm:t>
        <a:bodyPr/>
        <a:lstStyle/>
        <a:p>
          <a:endParaRPr lang="de-DE"/>
        </a:p>
      </dgm:t>
    </dgm:pt>
    <dgm:pt modelId="{CC5CDBCF-2F92-4643-A71E-7C8569F864E2}" type="sibTrans" cxnId="{00536F1D-C760-3845-87E9-EF823C2BAC5B}">
      <dgm:prSet/>
      <dgm:spPr/>
      <dgm:t>
        <a:bodyPr/>
        <a:lstStyle/>
        <a:p>
          <a:endParaRPr lang="de-DE"/>
        </a:p>
      </dgm:t>
    </dgm:pt>
    <dgm:pt modelId="{00CE5BDA-4610-0B44-B6DE-4EF68F95AA7F}">
      <dgm:prSet phldrT="[Text]" custT="1"/>
      <dgm:spPr>
        <a:solidFill>
          <a:schemeClr val="accent3">
            <a:lumMod val="40000"/>
            <a:lumOff val="60000"/>
          </a:schemeClr>
        </a:solidFill>
      </dgm:spPr>
      <dgm:t>
        <a:bodyPr/>
        <a:lstStyle/>
        <a:p>
          <a:r>
            <a:rPr lang="de-DE" sz="1000" dirty="0"/>
            <a:t>Konventionalstrafe und Reugeld</a:t>
          </a:r>
        </a:p>
      </dgm:t>
    </dgm:pt>
    <dgm:pt modelId="{EBD8F06C-BE8B-0D48-A60F-9D3AF3A6496A}" type="parTrans" cxnId="{1DD32398-CBA8-624D-ACCD-187063B2FAB1}">
      <dgm:prSet/>
      <dgm:spPr/>
      <dgm:t>
        <a:bodyPr/>
        <a:lstStyle/>
        <a:p>
          <a:endParaRPr lang="de-DE"/>
        </a:p>
      </dgm:t>
    </dgm:pt>
    <dgm:pt modelId="{66675831-E03A-324B-8C91-801FFEE7551E}" type="sibTrans" cxnId="{1DD32398-CBA8-624D-ACCD-187063B2FAB1}">
      <dgm:prSet/>
      <dgm:spPr/>
      <dgm:t>
        <a:bodyPr/>
        <a:lstStyle/>
        <a:p>
          <a:endParaRPr lang="de-DE"/>
        </a:p>
      </dgm:t>
    </dgm:pt>
    <dgm:pt modelId="{884D50B2-3019-3D41-AB16-549F835F144B}">
      <dgm:prSet phldrT="[Text]" custT="1"/>
      <dgm:spPr>
        <a:solidFill>
          <a:schemeClr val="accent3">
            <a:lumMod val="40000"/>
            <a:lumOff val="60000"/>
          </a:schemeClr>
        </a:solidFill>
      </dgm:spPr>
      <dgm:t>
        <a:bodyPr/>
        <a:lstStyle/>
        <a:p>
          <a:r>
            <a:rPr lang="de-DE" sz="1000" dirty="0"/>
            <a:t>Zession</a:t>
          </a:r>
        </a:p>
      </dgm:t>
    </dgm:pt>
    <dgm:pt modelId="{470EA583-6837-2849-AC42-06AE24735978}" type="parTrans" cxnId="{C6612E11-7B1E-7E46-B368-1F61582927B6}">
      <dgm:prSet/>
      <dgm:spPr/>
      <dgm:t>
        <a:bodyPr/>
        <a:lstStyle/>
        <a:p>
          <a:endParaRPr lang="de-DE"/>
        </a:p>
      </dgm:t>
    </dgm:pt>
    <dgm:pt modelId="{FE3F398C-AFDE-BB46-98A5-C927270201B7}" type="sibTrans" cxnId="{C6612E11-7B1E-7E46-B368-1F61582927B6}">
      <dgm:prSet/>
      <dgm:spPr/>
      <dgm:t>
        <a:bodyPr/>
        <a:lstStyle/>
        <a:p>
          <a:endParaRPr lang="de-DE"/>
        </a:p>
      </dgm:t>
    </dgm:pt>
    <dgm:pt modelId="{D4152505-A319-6849-B6C1-06DD0D0D215A}">
      <dgm:prSet phldrT="[Text]" custT="1"/>
      <dgm:spPr>
        <a:solidFill>
          <a:schemeClr val="accent3">
            <a:lumMod val="40000"/>
            <a:lumOff val="60000"/>
          </a:schemeClr>
        </a:solidFill>
      </dgm:spPr>
      <dgm:t>
        <a:bodyPr/>
        <a:lstStyle/>
        <a:p>
          <a:r>
            <a:rPr lang="de-DE" sz="1000" dirty="0"/>
            <a:t>Sicherungs-mittel</a:t>
          </a:r>
        </a:p>
      </dgm:t>
    </dgm:pt>
    <dgm:pt modelId="{A0C2DA75-7B8A-7A4C-B603-E5C0E22B1CCD}" type="parTrans" cxnId="{7FD4A5A1-B974-7E4F-903E-13C376FC0173}">
      <dgm:prSet/>
      <dgm:spPr/>
      <dgm:t>
        <a:bodyPr/>
        <a:lstStyle/>
        <a:p>
          <a:endParaRPr lang="de-DE"/>
        </a:p>
      </dgm:t>
    </dgm:pt>
    <dgm:pt modelId="{80675FE0-CF54-9948-B427-B9C398FF5487}" type="sibTrans" cxnId="{7FD4A5A1-B974-7E4F-903E-13C376FC0173}">
      <dgm:prSet/>
      <dgm:spPr/>
      <dgm:t>
        <a:bodyPr/>
        <a:lstStyle/>
        <a:p>
          <a:endParaRPr lang="de-DE"/>
        </a:p>
      </dgm:t>
    </dgm:pt>
    <dgm:pt modelId="{860C811F-1742-1740-A5A8-29B0B3DF849A}" type="pres">
      <dgm:prSet presAssocID="{8243260B-A68A-0846-AB8A-1739EF5F6ECF}" presName="diagram" presStyleCnt="0">
        <dgm:presLayoutVars>
          <dgm:dir/>
          <dgm:resizeHandles/>
        </dgm:presLayoutVars>
      </dgm:prSet>
      <dgm:spPr/>
    </dgm:pt>
    <dgm:pt modelId="{BAA1CBB6-24BB-6D41-B19F-0FA98DEE38C5}" type="pres">
      <dgm:prSet presAssocID="{9F4B4888-4A42-C740-8F12-B83FFA073F56}" presName="firstNode" presStyleLbl="node1" presStyleIdx="0" presStyleCnt="9">
        <dgm:presLayoutVars>
          <dgm:bulletEnabled val="1"/>
        </dgm:presLayoutVars>
      </dgm:prSet>
      <dgm:spPr/>
    </dgm:pt>
    <dgm:pt modelId="{6E72956B-FB86-414B-B077-33045FEECF41}" type="pres">
      <dgm:prSet presAssocID="{24E6EC7E-D3AF-8C40-AE54-B60CBA51398A}" presName="sibTrans" presStyleLbl="sibTrans2D1" presStyleIdx="0" presStyleCnt="8"/>
      <dgm:spPr/>
    </dgm:pt>
    <dgm:pt modelId="{07FE5880-9795-644B-AC4C-93F743CF5498}" type="pres">
      <dgm:prSet presAssocID="{DE4FC4C2-7568-DB4F-BB80-3BF2CB7992E6}" presName="middleNode" presStyleCnt="0"/>
      <dgm:spPr/>
    </dgm:pt>
    <dgm:pt modelId="{07999A1E-05FF-3841-AA11-F1D6C22855F0}" type="pres">
      <dgm:prSet presAssocID="{DE4FC4C2-7568-DB4F-BB80-3BF2CB7992E6}" presName="padding" presStyleLbl="node1" presStyleIdx="0" presStyleCnt="9"/>
      <dgm:spPr/>
    </dgm:pt>
    <dgm:pt modelId="{7C2B3D06-1B2C-324C-8FF8-FDF6ADEFF6C0}" type="pres">
      <dgm:prSet presAssocID="{DE4FC4C2-7568-DB4F-BB80-3BF2CB7992E6}" presName="shape" presStyleLbl="node1" presStyleIdx="1" presStyleCnt="9" custScaleX="166175" custScaleY="134988">
        <dgm:presLayoutVars>
          <dgm:bulletEnabled val="1"/>
        </dgm:presLayoutVars>
      </dgm:prSet>
      <dgm:spPr>
        <a:xfrm>
          <a:off x="1236655" y="1368624"/>
          <a:ext cx="1081988" cy="878926"/>
        </a:xfrm>
        <a:prstGeom prst="ellipse">
          <a:avLst/>
        </a:prstGeom>
      </dgm:spPr>
    </dgm:pt>
    <dgm:pt modelId="{E4AC5901-30EC-8B4B-B58E-0F22E4BE2CF6}" type="pres">
      <dgm:prSet presAssocID="{6A67EC63-39F0-984E-9ED9-CA6931558192}" presName="sibTrans" presStyleLbl="sibTrans2D1" presStyleIdx="1" presStyleCnt="8"/>
      <dgm:spPr/>
    </dgm:pt>
    <dgm:pt modelId="{BE9BFA31-1C7C-8841-A34D-76089CE8A9EA}" type="pres">
      <dgm:prSet presAssocID="{D814A26B-1E08-E444-B989-08A9711BB6AB}" presName="middleNode" presStyleCnt="0"/>
      <dgm:spPr/>
    </dgm:pt>
    <dgm:pt modelId="{CEDF5BB4-62C3-AE49-8136-89933594A65E}" type="pres">
      <dgm:prSet presAssocID="{D814A26B-1E08-E444-B989-08A9711BB6AB}" presName="padding" presStyleLbl="node1" presStyleIdx="1" presStyleCnt="9"/>
      <dgm:spPr/>
    </dgm:pt>
    <dgm:pt modelId="{8F887095-4A44-1047-9CF7-C2085ADA1B78}" type="pres">
      <dgm:prSet presAssocID="{D814A26B-1E08-E444-B989-08A9711BB6AB}" presName="shape" presStyleLbl="node1" presStyleIdx="2" presStyleCnt="9" custScaleX="144081" custScaleY="142081">
        <dgm:presLayoutVars>
          <dgm:bulletEnabled val="1"/>
        </dgm:presLayoutVars>
      </dgm:prSet>
      <dgm:spPr/>
    </dgm:pt>
    <dgm:pt modelId="{7BE10DAD-083C-464B-BFD9-77474868FCE2}" type="pres">
      <dgm:prSet presAssocID="{400773E1-E70F-7B46-A2F8-FC0F86FAD524}" presName="sibTrans" presStyleLbl="sibTrans2D1" presStyleIdx="2" presStyleCnt="8"/>
      <dgm:spPr/>
    </dgm:pt>
    <dgm:pt modelId="{48CC4CF1-3260-6948-AD7A-9F4DE2861A5D}" type="pres">
      <dgm:prSet presAssocID="{255E653A-16BA-884C-924B-675B2F6EF9FB}" presName="middleNode" presStyleCnt="0"/>
      <dgm:spPr/>
    </dgm:pt>
    <dgm:pt modelId="{1017F153-6D37-3B41-B989-D8C43F272C84}" type="pres">
      <dgm:prSet presAssocID="{255E653A-16BA-884C-924B-675B2F6EF9FB}" presName="padding" presStyleLbl="node1" presStyleIdx="2" presStyleCnt="9"/>
      <dgm:spPr/>
    </dgm:pt>
    <dgm:pt modelId="{86F1AC35-E2ED-D34C-B896-71FC18EC3F50}" type="pres">
      <dgm:prSet presAssocID="{255E653A-16BA-884C-924B-675B2F6EF9FB}" presName="shape" presStyleLbl="node1" presStyleIdx="3" presStyleCnt="9" custScaleX="142043" custScaleY="119987">
        <dgm:presLayoutVars>
          <dgm:bulletEnabled val="1"/>
        </dgm:presLayoutVars>
      </dgm:prSet>
      <dgm:spPr/>
    </dgm:pt>
    <dgm:pt modelId="{4724E86B-EC8C-8645-B208-45890AB0C817}" type="pres">
      <dgm:prSet presAssocID="{F9978176-9336-BA49-A5EA-652A59E5E11D}" presName="sibTrans" presStyleLbl="sibTrans2D1" presStyleIdx="3" presStyleCnt="8"/>
      <dgm:spPr/>
    </dgm:pt>
    <dgm:pt modelId="{3D675D17-5BD1-3747-A815-8A765471CA8B}" type="pres">
      <dgm:prSet presAssocID="{D2CE3CE2-530D-9949-9050-8CAFD345BA11}" presName="middleNode" presStyleCnt="0"/>
      <dgm:spPr/>
    </dgm:pt>
    <dgm:pt modelId="{B2EFB060-1B61-864D-ACAE-6F55B0548D3D}" type="pres">
      <dgm:prSet presAssocID="{D2CE3CE2-530D-9949-9050-8CAFD345BA11}" presName="padding" presStyleLbl="node1" presStyleIdx="3" presStyleCnt="9"/>
      <dgm:spPr/>
    </dgm:pt>
    <dgm:pt modelId="{BC058A3F-CF33-484D-A454-744BBFDF61F3}" type="pres">
      <dgm:prSet presAssocID="{D2CE3CE2-530D-9949-9050-8CAFD345BA11}" presName="shape" presStyleLbl="node1" presStyleIdx="4" presStyleCnt="9" custScaleX="164138" custScaleY="134988">
        <dgm:presLayoutVars>
          <dgm:bulletEnabled val="1"/>
        </dgm:presLayoutVars>
      </dgm:prSet>
      <dgm:spPr/>
    </dgm:pt>
    <dgm:pt modelId="{00722E56-DB38-5148-BB42-47A787F27ED4}" type="pres">
      <dgm:prSet presAssocID="{932D16A3-16E3-8345-A5CF-C74ED1D26703}" presName="sibTrans" presStyleLbl="sibTrans2D1" presStyleIdx="4" presStyleCnt="8"/>
      <dgm:spPr/>
    </dgm:pt>
    <dgm:pt modelId="{FC502BEF-1059-5B43-95AE-0A2E9684C29A}" type="pres">
      <dgm:prSet presAssocID="{88D47180-F304-3747-B5E9-9A99AA1790CD}" presName="middleNode" presStyleCnt="0"/>
      <dgm:spPr/>
    </dgm:pt>
    <dgm:pt modelId="{4B369F99-5A85-6549-8246-539D0787DC82}" type="pres">
      <dgm:prSet presAssocID="{88D47180-F304-3747-B5E9-9A99AA1790CD}" presName="padding" presStyleLbl="node1" presStyleIdx="4" presStyleCnt="9"/>
      <dgm:spPr/>
    </dgm:pt>
    <dgm:pt modelId="{9989E5E9-8504-FF45-93D0-571F91D286FD}" type="pres">
      <dgm:prSet presAssocID="{88D47180-F304-3747-B5E9-9A99AA1790CD}" presName="shape" presStyleLbl="node1" presStyleIdx="5" presStyleCnt="9" custScaleX="123093" custScaleY="115147">
        <dgm:presLayoutVars>
          <dgm:bulletEnabled val="1"/>
        </dgm:presLayoutVars>
      </dgm:prSet>
      <dgm:spPr/>
    </dgm:pt>
    <dgm:pt modelId="{AF5672FF-46F6-5341-B152-386C05AFC00C}" type="pres">
      <dgm:prSet presAssocID="{CC5CDBCF-2F92-4643-A71E-7C8569F864E2}" presName="sibTrans" presStyleLbl="sibTrans2D1" presStyleIdx="5" presStyleCnt="8"/>
      <dgm:spPr/>
    </dgm:pt>
    <dgm:pt modelId="{0346CFF3-B13F-3B4C-8162-4F7CE3D25632}" type="pres">
      <dgm:prSet presAssocID="{00CE5BDA-4610-0B44-B6DE-4EF68F95AA7F}" presName="middleNode" presStyleCnt="0"/>
      <dgm:spPr/>
    </dgm:pt>
    <dgm:pt modelId="{492EF2D0-5A29-5444-9E3A-D897B11B788F}" type="pres">
      <dgm:prSet presAssocID="{00CE5BDA-4610-0B44-B6DE-4EF68F95AA7F}" presName="padding" presStyleLbl="node1" presStyleIdx="5" presStyleCnt="9"/>
      <dgm:spPr/>
    </dgm:pt>
    <dgm:pt modelId="{FE816120-EEC7-B141-BC2B-A5E1D81F0901}" type="pres">
      <dgm:prSet presAssocID="{00CE5BDA-4610-0B44-B6DE-4EF68F95AA7F}" presName="shape" presStyleLbl="node1" presStyleIdx="6" presStyleCnt="9" custScaleX="123092" custScaleY="115147">
        <dgm:presLayoutVars>
          <dgm:bulletEnabled val="1"/>
        </dgm:presLayoutVars>
      </dgm:prSet>
      <dgm:spPr/>
    </dgm:pt>
    <dgm:pt modelId="{14A5058C-EA3D-D646-8C95-3AD7E1F01F9E}" type="pres">
      <dgm:prSet presAssocID="{66675831-E03A-324B-8C91-801FFEE7551E}" presName="sibTrans" presStyleLbl="sibTrans2D1" presStyleIdx="6" presStyleCnt="8"/>
      <dgm:spPr/>
    </dgm:pt>
    <dgm:pt modelId="{05D55644-2536-EB4F-9329-3B6588E5157A}" type="pres">
      <dgm:prSet presAssocID="{884D50B2-3019-3D41-AB16-549F835F144B}" presName="middleNode" presStyleCnt="0"/>
      <dgm:spPr/>
    </dgm:pt>
    <dgm:pt modelId="{7C50878D-C158-944A-A9F5-04758280847B}" type="pres">
      <dgm:prSet presAssocID="{884D50B2-3019-3D41-AB16-549F835F144B}" presName="padding" presStyleLbl="node1" presStyleIdx="6" presStyleCnt="9"/>
      <dgm:spPr/>
    </dgm:pt>
    <dgm:pt modelId="{7D6F6074-B4B0-1949-9719-5628360126FD}" type="pres">
      <dgm:prSet presAssocID="{884D50B2-3019-3D41-AB16-549F835F144B}" presName="shape" presStyleLbl="node1" presStyleIdx="7" presStyleCnt="9">
        <dgm:presLayoutVars>
          <dgm:bulletEnabled val="1"/>
        </dgm:presLayoutVars>
      </dgm:prSet>
      <dgm:spPr/>
    </dgm:pt>
    <dgm:pt modelId="{CF079C9B-8D40-4345-B37E-D3FDEBDB5AAE}" type="pres">
      <dgm:prSet presAssocID="{FE3F398C-AFDE-BB46-98A5-C927270201B7}" presName="sibTrans" presStyleLbl="sibTrans2D1" presStyleIdx="7" presStyleCnt="8"/>
      <dgm:spPr/>
    </dgm:pt>
    <dgm:pt modelId="{7AA49666-5778-FD4C-B9FB-044F030F128B}" type="pres">
      <dgm:prSet presAssocID="{D4152505-A319-6849-B6C1-06DD0D0D215A}" presName="lastNode" presStyleLbl="node1" presStyleIdx="8" presStyleCnt="9">
        <dgm:presLayoutVars>
          <dgm:bulletEnabled val="1"/>
        </dgm:presLayoutVars>
      </dgm:prSet>
      <dgm:spPr/>
    </dgm:pt>
  </dgm:ptLst>
  <dgm:cxnLst>
    <dgm:cxn modelId="{CF832B05-445D-C347-B1E5-1E88A36774DC}" type="presOf" srcId="{00CE5BDA-4610-0B44-B6DE-4EF68F95AA7F}" destId="{FE816120-EEC7-B141-BC2B-A5E1D81F0901}" srcOrd="0" destOrd="0" presId="urn:microsoft.com/office/officeart/2005/8/layout/bProcess2"/>
    <dgm:cxn modelId="{FE140108-08F7-4144-B113-C405CE239061}" type="presOf" srcId="{D2CE3CE2-530D-9949-9050-8CAFD345BA11}" destId="{BC058A3F-CF33-484D-A454-744BBFDF61F3}" srcOrd="0" destOrd="0" presId="urn:microsoft.com/office/officeart/2005/8/layout/bProcess2"/>
    <dgm:cxn modelId="{D83F780E-5368-BD49-80B4-9467D2FD84B3}" type="presOf" srcId="{D4152505-A319-6849-B6C1-06DD0D0D215A}" destId="{7AA49666-5778-FD4C-B9FB-044F030F128B}" srcOrd="0" destOrd="0" presId="urn:microsoft.com/office/officeart/2005/8/layout/bProcess2"/>
    <dgm:cxn modelId="{51A5300F-2624-B945-9D04-3941621F182B}" type="presOf" srcId="{24E6EC7E-D3AF-8C40-AE54-B60CBA51398A}" destId="{6E72956B-FB86-414B-B077-33045FEECF41}" srcOrd="0" destOrd="0" presId="urn:microsoft.com/office/officeart/2005/8/layout/bProcess2"/>
    <dgm:cxn modelId="{C6612E11-7B1E-7E46-B368-1F61582927B6}" srcId="{8243260B-A68A-0846-AB8A-1739EF5F6ECF}" destId="{884D50B2-3019-3D41-AB16-549F835F144B}" srcOrd="7" destOrd="0" parTransId="{470EA583-6837-2849-AC42-06AE24735978}" sibTransId="{FE3F398C-AFDE-BB46-98A5-C927270201B7}"/>
    <dgm:cxn modelId="{00536F1D-C760-3845-87E9-EF823C2BAC5B}" srcId="{8243260B-A68A-0846-AB8A-1739EF5F6ECF}" destId="{88D47180-F304-3747-B5E9-9A99AA1790CD}" srcOrd="5" destOrd="0" parTransId="{20DEADB3-E6E6-A94E-B127-B447543BE595}" sibTransId="{CC5CDBCF-2F92-4643-A71E-7C8569F864E2}"/>
    <dgm:cxn modelId="{D1D7F741-7D57-9046-95FB-931C41EB7883}" type="presOf" srcId="{DE4FC4C2-7568-DB4F-BB80-3BF2CB7992E6}" destId="{7C2B3D06-1B2C-324C-8FF8-FDF6ADEFF6C0}" srcOrd="0" destOrd="0" presId="urn:microsoft.com/office/officeart/2005/8/layout/bProcess2"/>
    <dgm:cxn modelId="{92A43346-8670-0C46-B082-4D5FE70879F7}" type="presOf" srcId="{FE3F398C-AFDE-BB46-98A5-C927270201B7}" destId="{CF079C9B-8D40-4345-B37E-D3FDEBDB5AAE}" srcOrd="0" destOrd="0" presId="urn:microsoft.com/office/officeart/2005/8/layout/bProcess2"/>
    <dgm:cxn modelId="{43107A48-C639-014E-9D51-D2C173D79B94}" srcId="{8243260B-A68A-0846-AB8A-1739EF5F6ECF}" destId="{DE4FC4C2-7568-DB4F-BB80-3BF2CB7992E6}" srcOrd="1" destOrd="0" parTransId="{41E946F9-C8E8-9242-BB01-4DF7181C270F}" sibTransId="{6A67EC63-39F0-984E-9ED9-CA6931558192}"/>
    <dgm:cxn modelId="{A78F8B4E-DDB7-304F-8601-5D92BC81278F}" type="presOf" srcId="{66675831-E03A-324B-8C91-801FFEE7551E}" destId="{14A5058C-EA3D-D646-8C95-3AD7E1F01F9E}" srcOrd="0" destOrd="0" presId="urn:microsoft.com/office/officeart/2005/8/layout/bProcess2"/>
    <dgm:cxn modelId="{F4CFBD63-B3F9-EC48-AD53-B609E774BC45}" type="presOf" srcId="{9F4B4888-4A42-C740-8F12-B83FFA073F56}" destId="{BAA1CBB6-24BB-6D41-B19F-0FA98DEE38C5}" srcOrd="0" destOrd="0" presId="urn:microsoft.com/office/officeart/2005/8/layout/bProcess2"/>
    <dgm:cxn modelId="{6916C26A-DC25-914A-9272-BFDA93922A01}" type="presOf" srcId="{400773E1-E70F-7B46-A2F8-FC0F86FAD524}" destId="{7BE10DAD-083C-464B-BFD9-77474868FCE2}" srcOrd="0" destOrd="0" presId="urn:microsoft.com/office/officeart/2005/8/layout/bProcess2"/>
    <dgm:cxn modelId="{71A1BF72-A983-6841-B2E0-C91EB446C507}" srcId="{8243260B-A68A-0846-AB8A-1739EF5F6ECF}" destId="{9F4B4888-4A42-C740-8F12-B83FFA073F56}" srcOrd="0" destOrd="0" parTransId="{37D4D547-86B8-2447-BFBE-569BEE720B74}" sibTransId="{24E6EC7E-D3AF-8C40-AE54-B60CBA51398A}"/>
    <dgm:cxn modelId="{E95E3575-6068-EC42-8746-617C098E1821}" srcId="{8243260B-A68A-0846-AB8A-1739EF5F6ECF}" destId="{255E653A-16BA-884C-924B-675B2F6EF9FB}" srcOrd="3" destOrd="0" parTransId="{10BBC076-711B-1240-A8BD-BD108AF94329}" sibTransId="{F9978176-9336-BA49-A5EA-652A59E5E11D}"/>
    <dgm:cxn modelId="{0977CF7E-1BF0-0D4A-ADD1-8C2165D684B9}" type="presOf" srcId="{88D47180-F304-3747-B5E9-9A99AA1790CD}" destId="{9989E5E9-8504-FF45-93D0-571F91D286FD}" srcOrd="0" destOrd="0" presId="urn:microsoft.com/office/officeart/2005/8/layout/bProcess2"/>
    <dgm:cxn modelId="{899D5C85-7ECB-2445-BBC1-4959658C7E95}" type="presOf" srcId="{D814A26B-1E08-E444-B989-08A9711BB6AB}" destId="{8F887095-4A44-1047-9CF7-C2085ADA1B78}" srcOrd="0" destOrd="0" presId="urn:microsoft.com/office/officeart/2005/8/layout/bProcess2"/>
    <dgm:cxn modelId="{27E1FD8D-0BC8-444E-AD55-79362DB6183B}" type="presOf" srcId="{8243260B-A68A-0846-AB8A-1739EF5F6ECF}" destId="{860C811F-1742-1740-A5A8-29B0B3DF849A}" srcOrd="0" destOrd="0" presId="urn:microsoft.com/office/officeart/2005/8/layout/bProcess2"/>
    <dgm:cxn modelId="{C329EB95-E8F9-2F42-9C19-28070BED9195}" srcId="{8243260B-A68A-0846-AB8A-1739EF5F6ECF}" destId="{D2CE3CE2-530D-9949-9050-8CAFD345BA11}" srcOrd="4" destOrd="0" parTransId="{ED273A13-423C-7D4A-A93D-6742CE80FD58}" sibTransId="{932D16A3-16E3-8345-A5CF-C74ED1D26703}"/>
    <dgm:cxn modelId="{1DD32398-CBA8-624D-ACCD-187063B2FAB1}" srcId="{8243260B-A68A-0846-AB8A-1739EF5F6ECF}" destId="{00CE5BDA-4610-0B44-B6DE-4EF68F95AA7F}" srcOrd="6" destOrd="0" parTransId="{EBD8F06C-BE8B-0D48-A60F-9D3AF3A6496A}" sibTransId="{66675831-E03A-324B-8C91-801FFEE7551E}"/>
    <dgm:cxn modelId="{C197CC9F-F1DA-C743-A364-58EADC45F26E}" type="presOf" srcId="{CC5CDBCF-2F92-4643-A71E-7C8569F864E2}" destId="{AF5672FF-46F6-5341-B152-386C05AFC00C}" srcOrd="0" destOrd="0" presId="urn:microsoft.com/office/officeart/2005/8/layout/bProcess2"/>
    <dgm:cxn modelId="{7FD4A5A1-B974-7E4F-903E-13C376FC0173}" srcId="{8243260B-A68A-0846-AB8A-1739EF5F6ECF}" destId="{D4152505-A319-6849-B6C1-06DD0D0D215A}" srcOrd="8" destOrd="0" parTransId="{A0C2DA75-7B8A-7A4C-B603-E5C0E22B1CCD}" sibTransId="{80675FE0-CF54-9948-B427-B9C398FF5487}"/>
    <dgm:cxn modelId="{9B9010A4-31C1-3048-A1C0-02CEEC4D281C}" type="presOf" srcId="{884D50B2-3019-3D41-AB16-549F835F144B}" destId="{7D6F6074-B4B0-1949-9719-5628360126FD}" srcOrd="0" destOrd="0" presId="urn:microsoft.com/office/officeart/2005/8/layout/bProcess2"/>
    <dgm:cxn modelId="{152870A4-113C-C848-ACC5-D65954B9D66D}" type="presOf" srcId="{F9978176-9336-BA49-A5EA-652A59E5E11D}" destId="{4724E86B-EC8C-8645-B208-45890AB0C817}" srcOrd="0" destOrd="0" presId="urn:microsoft.com/office/officeart/2005/8/layout/bProcess2"/>
    <dgm:cxn modelId="{159DA2B3-DF64-1A48-BB74-008A19778474}" type="presOf" srcId="{6A67EC63-39F0-984E-9ED9-CA6931558192}" destId="{E4AC5901-30EC-8B4B-B58E-0F22E4BE2CF6}" srcOrd="0" destOrd="0" presId="urn:microsoft.com/office/officeart/2005/8/layout/bProcess2"/>
    <dgm:cxn modelId="{58CD61BE-4744-034B-A448-F043001C9EA1}" srcId="{8243260B-A68A-0846-AB8A-1739EF5F6ECF}" destId="{D814A26B-1E08-E444-B989-08A9711BB6AB}" srcOrd="2" destOrd="0" parTransId="{2559FE24-1AA9-9A41-AC31-1FCFB090ED8D}" sibTransId="{400773E1-E70F-7B46-A2F8-FC0F86FAD524}"/>
    <dgm:cxn modelId="{916FB3DE-361A-AF49-AC85-9CDFA3AC814C}" type="presOf" srcId="{255E653A-16BA-884C-924B-675B2F6EF9FB}" destId="{86F1AC35-E2ED-D34C-B896-71FC18EC3F50}" srcOrd="0" destOrd="0" presId="urn:microsoft.com/office/officeart/2005/8/layout/bProcess2"/>
    <dgm:cxn modelId="{31C1F3E8-37C2-2F43-A03A-5C4DD35A1D92}" type="presOf" srcId="{932D16A3-16E3-8345-A5CF-C74ED1D26703}" destId="{00722E56-DB38-5148-BB42-47A787F27ED4}" srcOrd="0" destOrd="0" presId="urn:microsoft.com/office/officeart/2005/8/layout/bProcess2"/>
    <dgm:cxn modelId="{D30CEB4E-0A35-0E48-BC35-01371666F5D4}" type="presParOf" srcId="{860C811F-1742-1740-A5A8-29B0B3DF849A}" destId="{BAA1CBB6-24BB-6D41-B19F-0FA98DEE38C5}" srcOrd="0" destOrd="0" presId="urn:microsoft.com/office/officeart/2005/8/layout/bProcess2"/>
    <dgm:cxn modelId="{70378E82-F46D-A849-8719-5D34B57D10EE}" type="presParOf" srcId="{860C811F-1742-1740-A5A8-29B0B3DF849A}" destId="{6E72956B-FB86-414B-B077-33045FEECF41}" srcOrd="1" destOrd="0" presId="urn:microsoft.com/office/officeart/2005/8/layout/bProcess2"/>
    <dgm:cxn modelId="{A530B906-2B3F-CD40-9071-00AFAF1EC35D}" type="presParOf" srcId="{860C811F-1742-1740-A5A8-29B0B3DF849A}" destId="{07FE5880-9795-644B-AC4C-93F743CF5498}" srcOrd="2" destOrd="0" presId="urn:microsoft.com/office/officeart/2005/8/layout/bProcess2"/>
    <dgm:cxn modelId="{17ACDF95-2F38-F942-AC54-3E3FC5A67477}" type="presParOf" srcId="{07FE5880-9795-644B-AC4C-93F743CF5498}" destId="{07999A1E-05FF-3841-AA11-F1D6C22855F0}" srcOrd="0" destOrd="0" presId="urn:microsoft.com/office/officeart/2005/8/layout/bProcess2"/>
    <dgm:cxn modelId="{F1094C5D-DA2C-F948-A6A2-FF21F39BDDF7}" type="presParOf" srcId="{07FE5880-9795-644B-AC4C-93F743CF5498}" destId="{7C2B3D06-1B2C-324C-8FF8-FDF6ADEFF6C0}" srcOrd="1" destOrd="0" presId="urn:microsoft.com/office/officeart/2005/8/layout/bProcess2"/>
    <dgm:cxn modelId="{B7769AAB-AF4F-8E4E-A551-622B3DD04221}" type="presParOf" srcId="{860C811F-1742-1740-A5A8-29B0B3DF849A}" destId="{E4AC5901-30EC-8B4B-B58E-0F22E4BE2CF6}" srcOrd="3" destOrd="0" presId="urn:microsoft.com/office/officeart/2005/8/layout/bProcess2"/>
    <dgm:cxn modelId="{D77F62F7-9B56-5E43-B3E9-21E82FAFC9B9}" type="presParOf" srcId="{860C811F-1742-1740-A5A8-29B0B3DF849A}" destId="{BE9BFA31-1C7C-8841-A34D-76089CE8A9EA}" srcOrd="4" destOrd="0" presId="urn:microsoft.com/office/officeart/2005/8/layout/bProcess2"/>
    <dgm:cxn modelId="{E81BA55E-B125-C546-B33D-BEA59F9F462F}" type="presParOf" srcId="{BE9BFA31-1C7C-8841-A34D-76089CE8A9EA}" destId="{CEDF5BB4-62C3-AE49-8136-89933594A65E}" srcOrd="0" destOrd="0" presId="urn:microsoft.com/office/officeart/2005/8/layout/bProcess2"/>
    <dgm:cxn modelId="{D5DA0D54-6AB6-E94D-AF33-36398FEB93F6}" type="presParOf" srcId="{BE9BFA31-1C7C-8841-A34D-76089CE8A9EA}" destId="{8F887095-4A44-1047-9CF7-C2085ADA1B78}" srcOrd="1" destOrd="0" presId="urn:microsoft.com/office/officeart/2005/8/layout/bProcess2"/>
    <dgm:cxn modelId="{5C48FF9C-1324-DD40-AA5F-ED7264D65E08}" type="presParOf" srcId="{860C811F-1742-1740-A5A8-29B0B3DF849A}" destId="{7BE10DAD-083C-464B-BFD9-77474868FCE2}" srcOrd="5" destOrd="0" presId="urn:microsoft.com/office/officeart/2005/8/layout/bProcess2"/>
    <dgm:cxn modelId="{23C477A9-D746-2742-9AC3-69DEEBFE8096}" type="presParOf" srcId="{860C811F-1742-1740-A5A8-29B0B3DF849A}" destId="{48CC4CF1-3260-6948-AD7A-9F4DE2861A5D}" srcOrd="6" destOrd="0" presId="urn:microsoft.com/office/officeart/2005/8/layout/bProcess2"/>
    <dgm:cxn modelId="{C179831D-C750-344D-9C65-07F28B01CD4D}" type="presParOf" srcId="{48CC4CF1-3260-6948-AD7A-9F4DE2861A5D}" destId="{1017F153-6D37-3B41-B989-D8C43F272C84}" srcOrd="0" destOrd="0" presId="urn:microsoft.com/office/officeart/2005/8/layout/bProcess2"/>
    <dgm:cxn modelId="{19D42E7A-EA48-414B-884F-0A513411C3B6}" type="presParOf" srcId="{48CC4CF1-3260-6948-AD7A-9F4DE2861A5D}" destId="{86F1AC35-E2ED-D34C-B896-71FC18EC3F50}" srcOrd="1" destOrd="0" presId="urn:microsoft.com/office/officeart/2005/8/layout/bProcess2"/>
    <dgm:cxn modelId="{3A1DE903-BC84-6444-A3F9-B7B9C8BDB607}" type="presParOf" srcId="{860C811F-1742-1740-A5A8-29B0B3DF849A}" destId="{4724E86B-EC8C-8645-B208-45890AB0C817}" srcOrd="7" destOrd="0" presId="urn:microsoft.com/office/officeart/2005/8/layout/bProcess2"/>
    <dgm:cxn modelId="{8158A157-D30E-4743-B204-713CA3BFB5A3}" type="presParOf" srcId="{860C811F-1742-1740-A5A8-29B0B3DF849A}" destId="{3D675D17-5BD1-3747-A815-8A765471CA8B}" srcOrd="8" destOrd="0" presId="urn:microsoft.com/office/officeart/2005/8/layout/bProcess2"/>
    <dgm:cxn modelId="{5654E925-B630-4742-A1B0-CD8D8D6DD069}" type="presParOf" srcId="{3D675D17-5BD1-3747-A815-8A765471CA8B}" destId="{B2EFB060-1B61-864D-ACAE-6F55B0548D3D}" srcOrd="0" destOrd="0" presId="urn:microsoft.com/office/officeart/2005/8/layout/bProcess2"/>
    <dgm:cxn modelId="{19EB0BBF-2DDB-0946-B388-0A7DA1E64EC0}" type="presParOf" srcId="{3D675D17-5BD1-3747-A815-8A765471CA8B}" destId="{BC058A3F-CF33-484D-A454-744BBFDF61F3}" srcOrd="1" destOrd="0" presId="urn:microsoft.com/office/officeart/2005/8/layout/bProcess2"/>
    <dgm:cxn modelId="{0B785D76-6386-474A-A283-C27FB3CB62C0}" type="presParOf" srcId="{860C811F-1742-1740-A5A8-29B0B3DF849A}" destId="{00722E56-DB38-5148-BB42-47A787F27ED4}" srcOrd="9" destOrd="0" presId="urn:microsoft.com/office/officeart/2005/8/layout/bProcess2"/>
    <dgm:cxn modelId="{9FB27DB9-7498-F840-8CCC-D3537B619B8A}" type="presParOf" srcId="{860C811F-1742-1740-A5A8-29B0B3DF849A}" destId="{FC502BEF-1059-5B43-95AE-0A2E9684C29A}" srcOrd="10" destOrd="0" presId="urn:microsoft.com/office/officeart/2005/8/layout/bProcess2"/>
    <dgm:cxn modelId="{497BC451-78DC-104E-AD4D-3965FA222473}" type="presParOf" srcId="{FC502BEF-1059-5B43-95AE-0A2E9684C29A}" destId="{4B369F99-5A85-6549-8246-539D0787DC82}" srcOrd="0" destOrd="0" presId="urn:microsoft.com/office/officeart/2005/8/layout/bProcess2"/>
    <dgm:cxn modelId="{A9B53E46-AF37-694A-A550-EADDD0CBC2ED}" type="presParOf" srcId="{FC502BEF-1059-5B43-95AE-0A2E9684C29A}" destId="{9989E5E9-8504-FF45-93D0-571F91D286FD}" srcOrd="1" destOrd="0" presId="urn:microsoft.com/office/officeart/2005/8/layout/bProcess2"/>
    <dgm:cxn modelId="{9081FAA8-FE04-9841-86C1-7EAE30F076DD}" type="presParOf" srcId="{860C811F-1742-1740-A5A8-29B0B3DF849A}" destId="{AF5672FF-46F6-5341-B152-386C05AFC00C}" srcOrd="11" destOrd="0" presId="urn:microsoft.com/office/officeart/2005/8/layout/bProcess2"/>
    <dgm:cxn modelId="{012F1426-3418-DC4F-A0D4-B781CDB64965}" type="presParOf" srcId="{860C811F-1742-1740-A5A8-29B0B3DF849A}" destId="{0346CFF3-B13F-3B4C-8162-4F7CE3D25632}" srcOrd="12" destOrd="0" presId="urn:microsoft.com/office/officeart/2005/8/layout/bProcess2"/>
    <dgm:cxn modelId="{5C6BC62D-D512-4D44-B35F-7995E508B9B6}" type="presParOf" srcId="{0346CFF3-B13F-3B4C-8162-4F7CE3D25632}" destId="{492EF2D0-5A29-5444-9E3A-D897B11B788F}" srcOrd="0" destOrd="0" presId="urn:microsoft.com/office/officeart/2005/8/layout/bProcess2"/>
    <dgm:cxn modelId="{6C11643F-D823-7C4F-83BB-987257BA4C07}" type="presParOf" srcId="{0346CFF3-B13F-3B4C-8162-4F7CE3D25632}" destId="{FE816120-EEC7-B141-BC2B-A5E1D81F0901}" srcOrd="1" destOrd="0" presId="urn:microsoft.com/office/officeart/2005/8/layout/bProcess2"/>
    <dgm:cxn modelId="{59A30467-8632-C44E-9664-6DCE56B89E7D}" type="presParOf" srcId="{860C811F-1742-1740-A5A8-29B0B3DF849A}" destId="{14A5058C-EA3D-D646-8C95-3AD7E1F01F9E}" srcOrd="13" destOrd="0" presId="urn:microsoft.com/office/officeart/2005/8/layout/bProcess2"/>
    <dgm:cxn modelId="{36966F2B-40A7-0246-A62E-FFFFF95BE0FA}" type="presParOf" srcId="{860C811F-1742-1740-A5A8-29B0B3DF849A}" destId="{05D55644-2536-EB4F-9329-3B6588E5157A}" srcOrd="14" destOrd="0" presId="urn:microsoft.com/office/officeart/2005/8/layout/bProcess2"/>
    <dgm:cxn modelId="{4EEAF6C4-C1C6-8B43-8644-259C22E56845}" type="presParOf" srcId="{05D55644-2536-EB4F-9329-3B6588E5157A}" destId="{7C50878D-C158-944A-A9F5-04758280847B}" srcOrd="0" destOrd="0" presId="urn:microsoft.com/office/officeart/2005/8/layout/bProcess2"/>
    <dgm:cxn modelId="{6F27A11C-F579-574A-8817-0076DFED7E68}" type="presParOf" srcId="{05D55644-2536-EB4F-9329-3B6588E5157A}" destId="{7D6F6074-B4B0-1949-9719-5628360126FD}" srcOrd="1" destOrd="0" presId="urn:microsoft.com/office/officeart/2005/8/layout/bProcess2"/>
    <dgm:cxn modelId="{5EBE488F-440B-564C-99AF-DC1891B50B62}" type="presParOf" srcId="{860C811F-1742-1740-A5A8-29B0B3DF849A}" destId="{CF079C9B-8D40-4345-B37E-D3FDEBDB5AAE}" srcOrd="15" destOrd="0" presId="urn:microsoft.com/office/officeart/2005/8/layout/bProcess2"/>
    <dgm:cxn modelId="{59FD425D-D09D-E443-88D8-6DB491808A9B}" type="presParOf" srcId="{860C811F-1742-1740-A5A8-29B0B3DF849A}" destId="{7AA49666-5778-FD4C-B9FB-044F030F128B}"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43260B-A68A-0846-AB8A-1739EF5F6ECF}" type="doc">
      <dgm:prSet loTypeId="urn:microsoft.com/office/officeart/2005/8/layout/bProcess2" loCatId="" qsTypeId="urn:microsoft.com/office/officeart/2005/8/quickstyle/simple1" qsCatId="simple" csTypeId="urn:microsoft.com/office/officeart/2005/8/colors/accent1_2" csCatId="accent1" phldr="1"/>
      <dgm:spPr/>
      <dgm:t>
        <a:bodyPr/>
        <a:lstStyle/>
        <a:p>
          <a:endParaRPr lang="de-DE"/>
        </a:p>
      </dgm:t>
    </dgm:pt>
    <dgm:pt modelId="{9F4B4888-4A42-C740-8F12-B83FFA073F56}">
      <dgm:prSet phldrT="[Text]" custT="1"/>
      <dgm:spPr>
        <a:solidFill>
          <a:schemeClr val="accent3"/>
        </a:solidFill>
      </dgm:spPr>
      <dgm:t>
        <a:bodyPr/>
        <a:lstStyle/>
        <a:p>
          <a:r>
            <a:rPr lang="de-DE" sz="1000" dirty="0"/>
            <a:t>Grundlagen</a:t>
          </a:r>
        </a:p>
      </dgm:t>
    </dgm:pt>
    <dgm:pt modelId="{37D4D547-86B8-2447-BFBE-569BEE720B74}" type="parTrans" cxnId="{71A1BF72-A983-6841-B2E0-C91EB446C507}">
      <dgm:prSet/>
      <dgm:spPr/>
      <dgm:t>
        <a:bodyPr/>
        <a:lstStyle/>
        <a:p>
          <a:endParaRPr lang="de-DE"/>
        </a:p>
      </dgm:t>
    </dgm:pt>
    <dgm:pt modelId="{24E6EC7E-D3AF-8C40-AE54-B60CBA51398A}" type="sibTrans" cxnId="{71A1BF72-A983-6841-B2E0-C91EB446C507}">
      <dgm:prSet/>
      <dgm:spPr/>
      <dgm:t>
        <a:bodyPr/>
        <a:lstStyle/>
        <a:p>
          <a:endParaRPr lang="de-DE"/>
        </a:p>
      </dgm:t>
    </dgm:pt>
    <dgm:pt modelId="{DE4FC4C2-7568-DB4F-BB80-3BF2CB7992E6}">
      <dgm:prSet phldrT="[Text]" custT="1"/>
      <dgm:spPr>
        <a:solidFill>
          <a:schemeClr val="accent3"/>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gm:t>
    </dgm:pt>
    <dgm:pt modelId="{41E946F9-C8E8-9242-BB01-4DF7181C270F}" type="parTrans" cxnId="{43107A48-C639-014E-9D51-D2C173D79B94}">
      <dgm:prSet/>
      <dgm:spPr/>
      <dgm:t>
        <a:bodyPr/>
        <a:lstStyle/>
        <a:p>
          <a:endParaRPr lang="de-DE"/>
        </a:p>
      </dgm:t>
    </dgm:pt>
    <dgm:pt modelId="{6A67EC63-39F0-984E-9ED9-CA6931558192}" type="sibTrans" cxnId="{43107A48-C639-014E-9D51-D2C173D79B94}">
      <dgm:prSet/>
      <dgm:spPr/>
      <dgm:t>
        <a:bodyPr/>
        <a:lstStyle/>
        <a:p>
          <a:endParaRPr lang="de-DE"/>
        </a:p>
      </dgm:t>
    </dgm:pt>
    <dgm:pt modelId="{D814A26B-1E08-E444-B989-08A9711BB6AB}">
      <dgm:prSet phldrT="[Text]" custT="1"/>
      <dgm:spPr>
        <a:solidFill>
          <a:schemeClr val="accent3"/>
        </a:solidFill>
      </dgm:spPr>
      <dgm:t>
        <a:bodyPr/>
        <a:lstStyle/>
        <a:p>
          <a:r>
            <a:rPr lang="de-DE" sz="1000" dirty="0"/>
            <a:t>Unerlaubte Handlung</a:t>
          </a:r>
        </a:p>
      </dgm:t>
    </dgm:pt>
    <dgm:pt modelId="{2559FE24-1AA9-9A41-AC31-1FCFB090ED8D}" type="parTrans" cxnId="{58CD61BE-4744-034B-A448-F043001C9EA1}">
      <dgm:prSet/>
      <dgm:spPr/>
      <dgm:t>
        <a:bodyPr/>
        <a:lstStyle/>
        <a:p>
          <a:endParaRPr lang="de-DE"/>
        </a:p>
      </dgm:t>
    </dgm:pt>
    <dgm:pt modelId="{400773E1-E70F-7B46-A2F8-FC0F86FAD524}" type="sibTrans" cxnId="{58CD61BE-4744-034B-A448-F043001C9EA1}">
      <dgm:prSet/>
      <dgm:spPr/>
      <dgm:t>
        <a:bodyPr/>
        <a:lstStyle/>
        <a:p>
          <a:endParaRPr lang="de-DE"/>
        </a:p>
      </dgm:t>
    </dgm:pt>
    <dgm:pt modelId="{255E653A-16BA-884C-924B-675B2F6EF9FB}">
      <dgm:prSet phldrT="[Text]" custT="1"/>
      <dgm:spPr>
        <a:solidFill>
          <a:schemeClr val="accent3">
            <a:lumMod val="40000"/>
            <a:lumOff val="60000"/>
          </a:schemeClr>
        </a:solidFill>
      </dgm:spPr>
      <dgm:t>
        <a:bodyPr/>
        <a:lstStyle/>
        <a:p>
          <a:r>
            <a:rPr lang="de-DE" sz="1000" dirty="0"/>
            <a:t>Ungerecht-fertige Bereich-</a:t>
          </a:r>
          <a:r>
            <a:rPr lang="de-DE" sz="1000" dirty="0" err="1"/>
            <a:t>erung</a:t>
          </a:r>
          <a:endParaRPr lang="de-DE" sz="1000" dirty="0"/>
        </a:p>
      </dgm:t>
    </dgm:pt>
    <dgm:pt modelId="{10BBC076-711B-1240-A8BD-BD108AF94329}" type="parTrans" cxnId="{E95E3575-6068-EC42-8746-617C098E1821}">
      <dgm:prSet/>
      <dgm:spPr/>
      <dgm:t>
        <a:bodyPr/>
        <a:lstStyle/>
        <a:p>
          <a:endParaRPr lang="de-DE"/>
        </a:p>
      </dgm:t>
    </dgm:pt>
    <dgm:pt modelId="{F9978176-9336-BA49-A5EA-652A59E5E11D}" type="sibTrans" cxnId="{E95E3575-6068-EC42-8746-617C098E1821}">
      <dgm:prSet/>
      <dgm:spPr/>
      <dgm:t>
        <a:bodyPr/>
        <a:lstStyle/>
        <a:p>
          <a:endParaRPr lang="de-DE"/>
        </a:p>
      </dgm:t>
    </dgm:pt>
    <dgm:pt modelId="{D2CE3CE2-530D-9949-9050-8CAFD345BA11}">
      <dgm:prSet phldrT="[Text]" custT="1"/>
      <dgm:spPr>
        <a:solidFill>
          <a:schemeClr val="accent3">
            <a:lumMod val="40000"/>
            <a:lumOff val="60000"/>
          </a:schemeClr>
        </a:solidFill>
      </dgm:spPr>
      <dgm:t>
        <a:bodyPr/>
        <a:lstStyle/>
        <a:p>
          <a:r>
            <a:rPr lang="de-DE" sz="1000" dirty="0"/>
            <a:t>Erfüllung von Obligationen</a:t>
          </a:r>
        </a:p>
      </dgm:t>
    </dgm:pt>
    <dgm:pt modelId="{ED273A13-423C-7D4A-A93D-6742CE80FD58}" type="parTrans" cxnId="{C329EB95-E8F9-2F42-9C19-28070BED9195}">
      <dgm:prSet/>
      <dgm:spPr/>
      <dgm:t>
        <a:bodyPr/>
        <a:lstStyle/>
        <a:p>
          <a:endParaRPr lang="de-DE"/>
        </a:p>
      </dgm:t>
    </dgm:pt>
    <dgm:pt modelId="{932D16A3-16E3-8345-A5CF-C74ED1D26703}" type="sibTrans" cxnId="{C329EB95-E8F9-2F42-9C19-28070BED9195}">
      <dgm:prSet/>
      <dgm:spPr/>
      <dgm:t>
        <a:bodyPr/>
        <a:lstStyle/>
        <a:p>
          <a:endParaRPr lang="de-DE"/>
        </a:p>
      </dgm:t>
    </dgm:pt>
    <dgm:pt modelId="{88D47180-F304-3747-B5E9-9A99AA1790CD}">
      <dgm:prSet phldrT="[Text]" custT="1"/>
      <dgm:spPr>
        <a:solidFill>
          <a:schemeClr val="accent3">
            <a:lumMod val="40000"/>
            <a:lumOff val="60000"/>
          </a:schemeClr>
        </a:solidFill>
      </dgm:spPr>
      <dgm:t>
        <a:bodyPr/>
        <a:lstStyle/>
        <a:p>
          <a:r>
            <a:rPr lang="de-DE" sz="1000" dirty="0"/>
            <a:t>Erlöschen von </a:t>
          </a:r>
          <a:r>
            <a:rPr lang="de-DE" sz="1000" dirty="0" err="1"/>
            <a:t>Obligatio-nen</a:t>
          </a:r>
          <a:endParaRPr lang="de-DE" sz="1000" dirty="0"/>
        </a:p>
      </dgm:t>
    </dgm:pt>
    <dgm:pt modelId="{20DEADB3-E6E6-A94E-B127-B447543BE595}" type="parTrans" cxnId="{00536F1D-C760-3845-87E9-EF823C2BAC5B}">
      <dgm:prSet/>
      <dgm:spPr/>
      <dgm:t>
        <a:bodyPr/>
        <a:lstStyle/>
        <a:p>
          <a:endParaRPr lang="de-DE"/>
        </a:p>
      </dgm:t>
    </dgm:pt>
    <dgm:pt modelId="{CC5CDBCF-2F92-4643-A71E-7C8569F864E2}" type="sibTrans" cxnId="{00536F1D-C760-3845-87E9-EF823C2BAC5B}">
      <dgm:prSet/>
      <dgm:spPr/>
      <dgm:t>
        <a:bodyPr/>
        <a:lstStyle/>
        <a:p>
          <a:endParaRPr lang="de-DE"/>
        </a:p>
      </dgm:t>
    </dgm:pt>
    <dgm:pt modelId="{00CE5BDA-4610-0B44-B6DE-4EF68F95AA7F}">
      <dgm:prSet phldrT="[Text]" custT="1"/>
      <dgm:spPr>
        <a:solidFill>
          <a:schemeClr val="accent3">
            <a:lumMod val="40000"/>
            <a:lumOff val="60000"/>
          </a:schemeClr>
        </a:solidFill>
      </dgm:spPr>
      <dgm:t>
        <a:bodyPr/>
        <a:lstStyle/>
        <a:p>
          <a:r>
            <a:rPr lang="de-DE" sz="1000" dirty="0"/>
            <a:t>Konventionalstrafe und Reugeld</a:t>
          </a:r>
        </a:p>
      </dgm:t>
    </dgm:pt>
    <dgm:pt modelId="{EBD8F06C-BE8B-0D48-A60F-9D3AF3A6496A}" type="parTrans" cxnId="{1DD32398-CBA8-624D-ACCD-187063B2FAB1}">
      <dgm:prSet/>
      <dgm:spPr/>
      <dgm:t>
        <a:bodyPr/>
        <a:lstStyle/>
        <a:p>
          <a:endParaRPr lang="de-DE"/>
        </a:p>
      </dgm:t>
    </dgm:pt>
    <dgm:pt modelId="{66675831-E03A-324B-8C91-801FFEE7551E}" type="sibTrans" cxnId="{1DD32398-CBA8-624D-ACCD-187063B2FAB1}">
      <dgm:prSet/>
      <dgm:spPr/>
      <dgm:t>
        <a:bodyPr/>
        <a:lstStyle/>
        <a:p>
          <a:endParaRPr lang="de-DE"/>
        </a:p>
      </dgm:t>
    </dgm:pt>
    <dgm:pt modelId="{884D50B2-3019-3D41-AB16-549F835F144B}">
      <dgm:prSet phldrT="[Text]" custT="1"/>
      <dgm:spPr>
        <a:solidFill>
          <a:schemeClr val="accent3">
            <a:lumMod val="40000"/>
            <a:lumOff val="60000"/>
          </a:schemeClr>
        </a:solidFill>
      </dgm:spPr>
      <dgm:t>
        <a:bodyPr/>
        <a:lstStyle/>
        <a:p>
          <a:r>
            <a:rPr lang="de-DE" sz="1000" dirty="0"/>
            <a:t>Zession</a:t>
          </a:r>
        </a:p>
      </dgm:t>
    </dgm:pt>
    <dgm:pt modelId="{470EA583-6837-2849-AC42-06AE24735978}" type="parTrans" cxnId="{C6612E11-7B1E-7E46-B368-1F61582927B6}">
      <dgm:prSet/>
      <dgm:spPr/>
      <dgm:t>
        <a:bodyPr/>
        <a:lstStyle/>
        <a:p>
          <a:endParaRPr lang="de-DE"/>
        </a:p>
      </dgm:t>
    </dgm:pt>
    <dgm:pt modelId="{FE3F398C-AFDE-BB46-98A5-C927270201B7}" type="sibTrans" cxnId="{C6612E11-7B1E-7E46-B368-1F61582927B6}">
      <dgm:prSet/>
      <dgm:spPr/>
      <dgm:t>
        <a:bodyPr/>
        <a:lstStyle/>
        <a:p>
          <a:endParaRPr lang="de-DE"/>
        </a:p>
      </dgm:t>
    </dgm:pt>
    <dgm:pt modelId="{D4152505-A319-6849-B6C1-06DD0D0D215A}">
      <dgm:prSet phldrT="[Text]" custT="1"/>
      <dgm:spPr>
        <a:solidFill>
          <a:schemeClr val="accent3">
            <a:lumMod val="40000"/>
            <a:lumOff val="60000"/>
          </a:schemeClr>
        </a:solidFill>
      </dgm:spPr>
      <dgm:t>
        <a:bodyPr/>
        <a:lstStyle/>
        <a:p>
          <a:r>
            <a:rPr lang="de-DE" sz="1000" dirty="0"/>
            <a:t>Sicherungs-mittel</a:t>
          </a:r>
        </a:p>
      </dgm:t>
    </dgm:pt>
    <dgm:pt modelId="{A0C2DA75-7B8A-7A4C-B603-E5C0E22B1CCD}" type="parTrans" cxnId="{7FD4A5A1-B974-7E4F-903E-13C376FC0173}">
      <dgm:prSet/>
      <dgm:spPr/>
      <dgm:t>
        <a:bodyPr/>
        <a:lstStyle/>
        <a:p>
          <a:endParaRPr lang="de-DE"/>
        </a:p>
      </dgm:t>
    </dgm:pt>
    <dgm:pt modelId="{80675FE0-CF54-9948-B427-B9C398FF5487}" type="sibTrans" cxnId="{7FD4A5A1-B974-7E4F-903E-13C376FC0173}">
      <dgm:prSet/>
      <dgm:spPr/>
      <dgm:t>
        <a:bodyPr/>
        <a:lstStyle/>
        <a:p>
          <a:endParaRPr lang="de-DE"/>
        </a:p>
      </dgm:t>
    </dgm:pt>
    <dgm:pt modelId="{860C811F-1742-1740-A5A8-29B0B3DF849A}" type="pres">
      <dgm:prSet presAssocID="{8243260B-A68A-0846-AB8A-1739EF5F6ECF}" presName="diagram" presStyleCnt="0">
        <dgm:presLayoutVars>
          <dgm:dir/>
          <dgm:resizeHandles/>
        </dgm:presLayoutVars>
      </dgm:prSet>
      <dgm:spPr/>
    </dgm:pt>
    <dgm:pt modelId="{BAA1CBB6-24BB-6D41-B19F-0FA98DEE38C5}" type="pres">
      <dgm:prSet presAssocID="{9F4B4888-4A42-C740-8F12-B83FFA073F56}" presName="firstNode" presStyleLbl="node1" presStyleIdx="0" presStyleCnt="9">
        <dgm:presLayoutVars>
          <dgm:bulletEnabled val="1"/>
        </dgm:presLayoutVars>
      </dgm:prSet>
      <dgm:spPr/>
    </dgm:pt>
    <dgm:pt modelId="{6E72956B-FB86-414B-B077-33045FEECF41}" type="pres">
      <dgm:prSet presAssocID="{24E6EC7E-D3AF-8C40-AE54-B60CBA51398A}" presName="sibTrans" presStyleLbl="sibTrans2D1" presStyleIdx="0" presStyleCnt="8"/>
      <dgm:spPr/>
    </dgm:pt>
    <dgm:pt modelId="{07FE5880-9795-644B-AC4C-93F743CF5498}" type="pres">
      <dgm:prSet presAssocID="{DE4FC4C2-7568-DB4F-BB80-3BF2CB7992E6}" presName="middleNode" presStyleCnt="0"/>
      <dgm:spPr/>
    </dgm:pt>
    <dgm:pt modelId="{07999A1E-05FF-3841-AA11-F1D6C22855F0}" type="pres">
      <dgm:prSet presAssocID="{DE4FC4C2-7568-DB4F-BB80-3BF2CB7992E6}" presName="padding" presStyleLbl="node1" presStyleIdx="0" presStyleCnt="9"/>
      <dgm:spPr/>
    </dgm:pt>
    <dgm:pt modelId="{7C2B3D06-1B2C-324C-8FF8-FDF6ADEFF6C0}" type="pres">
      <dgm:prSet presAssocID="{DE4FC4C2-7568-DB4F-BB80-3BF2CB7992E6}" presName="shape" presStyleLbl="node1" presStyleIdx="1" presStyleCnt="9" custScaleX="166175" custScaleY="134988">
        <dgm:presLayoutVars>
          <dgm:bulletEnabled val="1"/>
        </dgm:presLayoutVars>
      </dgm:prSet>
      <dgm:spPr>
        <a:xfrm>
          <a:off x="1236655" y="1368624"/>
          <a:ext cx="1081988" cy="878926"/>
        </a:xfrm>
        <a:prstGeom prst="ellipse">
          <a:avLst/>
        </a:prstGeom>
      </dgm:spPr>
    </dgm:pt>
    <dgm:pt modelId="{E4AC5901-30EC-8B4B-B58E-0F22E4BE2CF6}" type="pres">
      <dgm:prSet presAssocID="{6A67EC63-39F0-984E-9ED9-CA6931558192}" presName="sibTrans" presStyleLbl="sibTrans2D1" presStyleIdx="1" presStyleCnt="8"/>
      <dgm:spPr/>
    </dgm:pt>
    <dgm:pt modelId="{BE9BFA31-1C7C-8841-A34D-76089CE8A9EA}" type="pres">
      <dgm:prSet presAssocID="{D814A26B-1E08-E444-B989-08A9711BB6AB}" presName="middleNode" presStyleCnt="0"/>
      <dgm:spPr/>
    </dgm:pt>
    <dgm:pt modelId="{CEDF5BB4-62C3-AE49-8136-89933594A65E}" type="pres">
      <dgm:prSet presAssocID="{D814A26B-1E08-E444-B989-08A9711BB6AB}" presName="padding" presStyleLbl="node1" presStyleIdx="1" presStyleCnt="9"/>
      <dgm:spPr/>
    </dgm:pt>
    <dgm:pt modelId="{8F887095-4A44-1047-9CF7-C2085ADA1B78}" type="pres">
      <dgm:prSet presAssocID="{D814A26B-1E08-E444-B989-08A9711BB6AB}" presName="shape" presStyleLbl="node1" presStyleIdx="2" presStyleCnt="9" custScaleX="144081" custScaleY="142081">
        <dgm:presLayoutVars>
          <dgm:bulletEnabled val="1"/>
        </dgm:presLayoutVars>
      </dgm:prSet>
      <dgm:spPr/>
    </dgm:pt>
    <dgm:pt modelId="{7BE10DAD-083C-464B-BFD9-77474868FCE2}" type="pres">
      <dgm:prSet presAssocID="{400773E1-E70F-7B46-A2F8-FC0F86FAD524}" presName="sibTrans" presStyleLbl="sibTrans2D1" presStyleIdx="2" presStyleCnt="8"/>
      <dgm:spPr/>
    </dgm:pt>
    <dgm:pt modelId="{48CC4CF1-3260-6948-AD7A-9F4DE2861A5D}" type="pres">
      <dgm:prSet presAssocID="{255E653A-16BA-884C-924B-675B2F6EF9FB}" presName="middleNode" presStyleCnt="0"/>
      <dgm:spPr/>
    </dgm:pt>
    <dgm:pt modelId="{1017F153-6D37-3B41-B989-D8C43F272C84}" type="pres">
      <dgm:prSet presAssocID="{255E653A-16BA-884C-924B-675B2F6EF9FB}" presName="padding" presStyleLbl="node1" presStyleIdx="2" presStyleCnt="9"/>
      <dgm:spPr/>
    </dgm:pt>
    <dgm:pt modelId="{86F1AC35-E2ED-D34C-B896-71FC18EC3F50}" type="pres">
      <dgm:prSet presAssocID="{255E653A-16BA-884C-924B-675B2F6EF9FB}" presName="shape" presStyleLbl="node1" presStyleIdx="3" presStyleCnt="9" custScaleX="142043" custScaleY="119987">
        <dgm:presLayoutVars>
          <dgm:bulletEnabled val="1"/>
        </dgm:presLayoutVars>
      </dgm:prSet>
      <dgm:spPr/>
    </dgm:pt>
    <dgm:pt modelId="{4724E86B-EC8C-8645-B208-45890AB0C817}" type="pres">
      <dgm:prSet presAssocID="{F9978176-9336-BA49-A5EA-652A59E5E11D}" presName="sibTrans" presStyleLbl="sibTrans2D1" presStyleIdx="3" presStyleCnt="8"/>
      <dgm:spPr/>
    </dgm:pt>
    <dgm:pt modelId="{3D675D17-5BD1-3747-A815-8A765471CA8B}" type="pres">
      <dgm:prSet presAssocID="{D2CE3CE2-530D-9949-9050-8CAFD345BA11}" presName="middleNode" presStyleCnt="0"/>
      <dgm:spPr/>
    </dgm:pt>
    <dgm:pt modelId="{B2EFB060-1B61-864D-ACAE-6F55B0548D3D}" type="pres">
      <dgm:prSet presAssocID="{D2CE3CE2-530D-9949-9050-8CAFD345BA11}" presName="padding" presStyleLbl="node1" presStyleIdx="3" presStyleCnt="9"/>
      <dgm:spPr/>
    </dgm:pt>
    <dgm:pt modelId="{BC058A3F-CF33-484D-A454-744BBFDF61F3}" type="pres">
      <dgm:prSet presAssocID="{D2CE3CE2-530D-9949-9050-8CAFD345BA11}" presName="shape" presStyleLbl="node1" presStyleIdx="4" presStyleCnt="9" custScaleX="164138" custScaleY="134988">
        <dgm:presLayoutVars>
          <dgm:bulletEnabled val="1"/>
        </dgm:presLayoutVars>
      </dgm:prSet>
      <dgm:spPr/>
    </dgm:pt>
    <dgm:pt modelId="{00722E56-DB38-5148-BB42-47A787F27ED4}" type="pres">
      <dgm:prSet presAssocID="{932D16A3-16E3-8345-A5CF-C74ED1D26703}" presName="sibTrans" presStyleLbl="sibTrans2D1" presStyleIdx="4" presStyleCnt="8"/>
      <dgm:spPr/>
    </dgm:pt>
    <dgm:pt modelId="{FC502BEF-1059-5B43-95AE-0A2E9684C29A}" type="pres">
      <dgm:prSet presAssocID="{88D47180-F304-3747-B5E9-9A99AA1790CD}" presName="middleNode" presStyleCnt="0"/>
      <dgm:spPr/>
    </dgm:pt>
    <dgm:pt modelId="{4B369F99-5A85-6549-8246-539D0787DC82}" type="pres">
      <dgm:prSet presAssocID="{88D47180-F304-3747-B5E9-9A99AA1790CD}" presName="padding" presStyleLbl="node1" presStyleIdx="4" presStyleCnt="9"/>
      <dgm:spPr/>
    </dgm:pt>
    <dgm:pt modelId="{9989E5E9-8504-FF45-93D0-571F91D286FD}" type="pres">
      <dgm:prSet presAssocID="{88D47180-F304-3747-B5E9-9A99AA1790CD}" presName="shape" presStyleLbl="node1" presStyleIdx="5" presStyleCnt="9" custScaleX="123093" custScaleY="115147">
        <dgm:presLayoutVars>
          <dgm:bulletEnabled val="1"/>
        </dgm:presLayoutVars>
      </dgm:prSet>
      <dgm:spPr/>
    </dgm:pt>
    <dgm:pt modelId="{AF5672FF-46F6-5341-B152-386C05AFC00C}" type="pres">
      <dgm:prSet presAssocID="{CC5CDBCF-2F92-4643-A71E-7C8569F864E2}" presName="sibTrans" presStyleLbl="sibTrans2D1" presStyleIdx="5" presStyleCnt="8"/>
      <dgm:spPr/>
    </dgm:pt>
    <dgm:pt modelId="{0346CFF3-B13F-3B4C-8162-4F7CE3D25632}" type="pres">
      <dgm:prSet presAssocID="{00CE5BDA-4610-0B44-B6DE-4EF68F95AA7F}" presName="middleNode" presStyleCnt="0"/>
      <dgm:spPr/>
    </dgm:pt>
    <dgm:pt modelId="{492EF2D0-5A29-5444-9E3A-D897B11B788F}" type="pres">
      <dgm:prSet presAssocID="{00CE5BDA-4610-0B44-B6DE-4EF68F95AA7F}" presName="padding" presStyleLbl="node1" presStyleIdx="5" presStyleCnt="9"/>
      <dgm:spPr/>
    </dgm:pt>
    <dgm:pt modelId="{FE816120-EEC7-B141-BC2B-A5E1D81F0901}" type="pres">
      <dgm:prSet presAssocID="{00CE5BDA-4610-0B44-B6DE-4EF68F95AA7F}" presName="shape" presStyleLbl="node1" presStyleIdx="6" presStyleCnt="9" custScaleX="123092" custScaleY="115147">
        <dgm:presLayoutVars>
          <dgm:bulletEnabled val="1"/>
        </dgm:presLayoutVars>
      </dgm:prSet>
      <dgm:spPr/>
    </dgm:pt>
    <dgm:pt modelId="{14A5058C-EA3D-D646-8C95-3AD7E1F01F9E}" type="pres">
      <dgm:prSet presAssocID="{66675831-E03A-324B-8C91-801FFEE7551E}" presName="sibTrans" presStyleLbl="sibTrans2D1" presStyleIdx="6" presStyleCnt="8"/>
      <dgm:spPr/>
    </dgm:pt>
    <dgm:pt modelId="{05D55644-2536-EB4F-9329-3B6588E5157A}" type="pres">
      <dgm:prSet presAssocID="{884D50B2-3019-3D41-AB16-549F835F144B}" presName="middleNode" presStyleCnt="0"/>
      <dgm:spPr/>
    </dgm:pt>
    <dgm:pt modelId="{7C50878D-C158-944A-A9F5-04758280847B}" type="pres">
      <dgm:prSet presAssocID="{884D50B2-3019-3D41-AB16-549F835F144B}" presName="padding" presStyleLbl="node1" presStyleIdx="6" presStyleCnt="9"/>
      <dgm:spPr/>
    </dgm:pt>
    <dgm:pt modelId="{7D6F6074-B4B0-1949-9719-5628360126FD}" type="pres">
      <dgm:prSet presAssocID="{884D50B2-3019-3D41-AB16-549F835F144B}" presName="shape" presStyleLbl="node1" presStyleIdx="7" presStyleCnt="9">
        <dgm:presLayoutVars>
          <dgm:bulletEnabled val="1"/>
        </dgm:presLayoutVars>
      </dgm:prSet>
      <dgm:spPr/>
    </dgm:pt>
    <dgm:pt modelId="{CF079C9B-8D40-4345-B37E-D3FDEBDB5AAE}" type="pres">
      <dgm:prSet presAssocID="{FE3F398C-AFDE-BB46-98A5-C927270201B7}" presName="sibTrans" presStyleLbl="sibTrans2D1" presStyleIdx="7" presStyleCnt="8"/>
      <dgm:spPr/>
    </dgm:pt>
    <dgm:pt modelId="{7AA49666-5778-FD4C-B9FB-044F030F128B}" type="pres">
      <dgm:prSet presAssocID="{D4152505-A319-6849-B6C1-06DD0D0D215A}" presName="lastNode" presStyleLbl="node1" presStyleIdx="8" presStyleCnt="9">
        <dgm:presLayoutVars>
          <dgm:bulletEnabled val="1"/>
        </dgm:presLayoutVars>
      </dgm:prSet>
      <dgm:spPr/>
    </dgm:pt>
  </dgm:ptLst>
  <dgm:cxnLst>
    <dgm:cxn modelId="{CF832B05-445D-C347-B1E5-1E88A36774DC}" type="presOf" srcId="{00CE5BDA-4610-0B44-B6DE-4EF68F95AA7F}" destId="{FE816120-EEC7-B141-BC2B-A5E1D81F0901}" srcOrd="0" destOrd="0" presId="urn:microsoft.com/office/officeart/2005/8/layout/bProcess2"/>
    <dgm:cxn modelId="{FE140108-08F7-4144-B113-C405CE239061}" type="presOf" srcId="{D2CE3CE2-530D-9949-9050-8CAFD345BA11}" destId="{BC058A3F-CF33-484D-A454-744BBFDF61F3}" srcOrd="0" destOrd="0" presId="urn:microsoft.com/office/officeart/2005/8/layout/bProcess2"/>
    <dgm:cxn modelId="{D83F780E-5368-BD49-80B4-9467D2FD84B3}" type="presOf" srcId="{D4152505-A319-6849-B6C1-06DD0D0D215A}" destId="{7AA49666-5778-FD4C-B9FB-044F030F128B}" srcOrd="0" destOrd="0" presId="urn:microsoft.com/office/officeart/2005/8/layout/bProcess2"/>
    <dgm:cxn modelId="{51A5300F-2624-B945-9D04-3941621F182B}" type="presOf" srcId="{24E6EC7E-D3AF-8C40-AE54-B60CBA51398A}" destId="{6E72956B-FB86-414B-B077-33045FEECF41}" srcOrd="0" destOrd="0" presId="urn:microsoft.com/office/officeart/2005/8/layout/bProcess2"/>
    <dgm:cxn modelId="{C6612E11-7B1E-7E46-B368-1F61582927B6}" srcId="{8243260B-A68A-0846-AB8A-1739EF5F6ECF}" destId="{884D50B2-3019-3D41-AB16-549F835F144B}" srcOrd="7" destOrd="0" parTransId="{470EA583-6837-2849-AC42-06AE24735978}" sibTransId="{FE3F398C-AFDE-BB46-98A5-C927270201B7}"/>
    <dgm:cxn modelId="{00536F1D-C760-3845-87E9-EF823C2BAC5B}" srcId="{8243260B-A68A-0846-AB8A-1739EF5F6ECF}" destId="{88D47180-F304-3747-B5E9-9A99AA1790CD}" srcOrd="5" destOrd="0" parTransId="{20DEADB3-E6E6-A94E-B127-B447543BE595}" sibTransId="{CC5CDBCF-2F92-4643-A71E-7C8569F864E2}"/>
    <dgm:cxn modelId="{D1D7F741-7D57-9046-95FB-931C41EB7883}" type="presOf" srcId="{DE4FC4C2-7568-DB4F-BB80-3BF2CB7992E6}" destId="{7C2B3D06-1B2C-324C-8FF8-FDF6ADEFF6C0}" srcOrd="0" destOrd="0" presId="urn:microsoft.com/office/officeart/2005/8/layout/bProcess2"/>
    <dgm:cxn modelId="{92A43346-8670-0C46-B082-4D5FE70879F7}" type="presOf" srcId="{FE3F398C-AFDE-BB46-98A5-C927270201B7}" destId="{CF079C9B-8D40-4345-B37E-D3FDEBDB5AAE}" srcOrd="0" destOrd="0" presId="urn:microsoft.com/office/officeart/2005/8/layout/bProcess2"/>
    <dgm:cxn modelId="{43107A48-C639-014E-9D51-D2C173D79B94}" srcId="{8243260B-A68A-0846-AB8A-1739EF5F6ECF}" destId="{DE4FC4C2-7568-DB4F-BB80-3BF2CB7992E6}" srcOrd="1" destOrd="0" parTransId="{41E946F9-C8E8-9242-BB01-4DF7181C270F}" sibTransId="{6A67EC63-39F0-984E-9ED9-CA6931558192}"/>
    <dgm:cxn modelId="{A78F8B4E-DDB7-304F-8601-5D92BC81278F}" type="presOf" srcId="{66675831-E03A-324B-8C91-801FFEE7551E}" destId="{14A5058C-EA3D-D646-8C95-3AD7E1F01F9E}" srcOrd="0" destOrd="0" presId="urn:microsoft.com/office/officeart/2005/8/layout/bProcess2"/>
    <dgm:cxn modelId="{F4CFBD63-B3F9-EC48-AD53-B609E774BC45}" type="presOf" srcId="{9F4B4888-4A42-C740-8F12-B83FFA073F56}" destId="{BAA1CBB6-24BB-6D41-B19F-0FA98DEE38C5}" srcOrd="0" destOrd="0" presId="urn:microsoft.com/office/officeart/2005/8/layout/bProcess2"/>
    <dgm:cxn modelId="{6916C26A-DC25-914A-9272-BFDA93922A01}" type="presOf" srcId="{400773E1-E70F-7B46-A2F8-FC0F86FAD524}" destId="{7BE10DAD-083C-464B-BFD9-77474868FCE2}" srcOrd="0" destOrd="0" presId="urn:microsoft.com/office/officeart/2005/8/layout/bProcess2"/>
    <dgm:cxn modelId="{71A1BF72-A983-6841-B2E0-C91EB446C507}" srcId="{8243260B-A68A-0846-AB8A-1739EF5F6ECF}" destId="{9F4B4888-4A42-C740-8F12-B83FFA073F56}" srcOrd="0" destOrd="0" parTransId="{37D4D547-86B8-2447-BFBE-569BEE720B74}" sibTransId="{24E6EC7E-D3AF-8C40-AE54-B60CBA51398A}"/>
    <dgm:cxn modelId="{E95E3575-6068-EC42-8746-617C098E1821}" srcId="{8243260B-A68A-0846-AB8A-1739EF5F6ECF}" destId="{255E653A-16BA-884C-924B-675B2F6EF9FB}" srcOrd="3" destOrd="0" parTransId="{10BBC076-711B-1240-A8BD-BD108AF94329}" sibTransId="{F9978176-9336-BA49-A5EA-652A59E5E11D}"/>
    <dgm:cxn modelId="{0977CF7E-1BF0-0D4A-ADD1-8C2165D684B9}" type="presOf" srcId="{88D47180-F304-3747-B5E9-9A99AA1790CD}" destId="{9989E5E9-8504-FF45-93D0-571F91D286FD}" srcOrd="0" destOrd="0" presId="urn:microsoft.com/office/officeart/2005/8/layout/bProcess2"/>
    <dgm:cxn modelId="{899D5C85-7ECB-2445-BBC1-4959658C7E95}" type="presOf" srcId="{D814A26B-1E08-E444-B989-08A9711BB6AB}" destId="{8F887095-4A44-1047-9CF7-C2085ADA1B78}" srcOrd="0" destOrd="0" presId="urn:microsoft.com/office/officeart/2005/8/layout/bProcess2"/>
    <dgm:cxn modelId="{27E1FD8D-0BC8-444E-AD55-79362DB6183B}" type="presOf" srcId="{8243260B-A68A-0846-AB8A-1739EF5F6ECF}" destId="{860C811F-1742-1740-A5A8-29B0B3DF849A}" srcOrd="0" destOrd="0" presId="urn:microsoft.com/office/officeart/2005/8/layout/bProcess2"/>
    <dgm:cxn modelId="{C329EB95-E8F9-2F42-9C19-28070BED9195}" srcId="{8243260B-A68A-0846-AB8A-1739EF5F6ECF}" destId="{D2CE3CE2-530D-9949-9050-8CAFD345BA11}" srcOrd="4" destOrd="0" parTransId="{ED273A13-423C-7D4A-A93D-6742CE80FD58}" sibTransId="{932D16A3-16E3-8345-A5CF-C74ED1D26703}"/>
    <dgm:cxn modelId="{1DD32398-CBA8-624D-ACCD-187063B2FAB1}" srcId="{8243260B-A68A-0846-AB8A-1739EF5F6ECF}" destId="{00CE5BDA-4610-0B44-B6DE-4EF68F95AA7F}" srcOrd="6" destOrd="0" parTransId="{EBD8F06C-BE8B-0D48-A60F-9D3AF3A6496A}" sibTransId="{66675831-E03A-324B-8C91-801FFEE7551E}"/>
    <dgm:cxn modelId="{C197CC9F-F1DA-C743-A364-58EADC45F26E}" type="presOf" srcId="{CC5CDBCF-2F92-4643-A71E-7C8569F864E2}" destId="{AF5672FF-46F6-5341-B152-386C05AFC00C}" srcOrd="0" destOrd="0" presId="urn:microsoft.com/office/officeart/2005/8/layout/bProcess2"/>
    <dgm:cxn modelId="{7FD4A5A1-B974-7E4F-903E-13C376FC0173}" srcId="{8243260B-A68A-0846-AB8A-1739EF5F6ECF}" destId="{D4152505-A319-6849-B6C1-06DD0D0D215A}" srcOrd="8" destOrd="0" parTransId="{A0C2DA75-7B8A-7A4C-B603-E5C0E22B1CCD}" sibTransId="{80675FE0-CF54-9948-B427-B9C398FF5487}"/>
    <dgm:cxn modelId="{9B9010A4-31C1-3048-A1C0-02CEEC4D281C}" type="presOf" srcId="{884D50B2-3019-3D41-AB16-549F835F144B}" destId="{7D6F6074-B4B0-1949-9719-5628360126FD}" srcOrd="0" destOrd="0" presId="urn:microsoft.com/office/officeart/2005/8/layout/bProcess2"/>
    <dgm:cxn modelId="{152870A4-113C-C848-ACC5-D65954B9D66D}" type="presOf" srcId="{F9978176-9336-BA49-A5EA-652A59E5E11D}" destId="{4724E86B-EC8C-8645-B208-45890AB0C817}" srcOrd="0" destOrd="0" presId="urn:microsoft.com/office/officeart/2005/8/layout/bProcess2"/>
    <dgm:cxn modelId="{159DA2B3-DF64-1A48-BB74-008A19778474}" type="presOf" srcId="{6A67EC63-39F0-984E-9ED9-CA6931558192}" destId="{E4AC5901-30EC-8B4B-B58E-0F22E4BE2CF6}" srcOrd="0" destOrd="0" presId="urn:microsoft.com/office/officeart/2005/8/layout/bProcess2"/>
    <dgm:cxn modelId="{58CD61BE-4744-034B-A448-F043001C9EA1}" srcId="{8243260B-A68A-0846-AB8A-1739EF5F6ECF}" destId="{D814A26B-1E08-E444-B989-08A9711BB6AB}" srcOrd="2" destOrd="0" parTransId="{2559FE24-1AA9-9A41-AC31-1FCFB090ED8D}" sibTransId="{400773E1-E70F-7B46-A2F8-FC0F86FAD524}"/>
    <dgm:cxn modelId="{916FB3DE-361A-AF49-AC85-9CDFA3AC814C}" type="presOf" srcId="{255E653A-16BA-884C-924B-675B2F6EF9FB}" destId="{86F1AC35-E2ED-D34C-B896-71FC18EC3F50}" srcOrd="0" destOrd="0" presId="urn:microsoft.com/office/officeart/2005/8/layout/bProcess2"/>
    <dgm:cxn modelId="{31C1F3E8-37C2-2F43-A03A-5C4DD35A1D92}" type="presOf" srcId="{932D16A3-16E3-8345-A5CF-C74ED1D26703}" destId="{00722E56-DB38-5148-BB42-47A787F27ED4}" srcOrd="0" destOrd="0" presId="urn:microsoft.com/office/officeart/2005/8/layout/bProcess2"/>
    <dgm:cxn modelId="{D30CEB4E-0A35-0E48-BC35-01371666F5D4}" type="presParOf" srcId="{860C811F-1742-1740-A5A8-29B0B3DF849A}" destId="{BAA1CBB6-24BB-6D41-B19F-0FA98DEE38C5}" srcOrd="0" destOrd="0" presId="urn:microsoft.com/office/officeart/2005/8/layout/bProcess2"/>
    <dgm:cxn modelId="{70378E82-F46D-A849-8719-5D34B57D10EE}" type="presParOf" srcId="{860C811F-1742-1740-A5A8-29B0B3DF849A}" destId="{6E72956B-FB86-414B-B077-33045FEECF41}" srcOrd="1" destOrd="0" presId="urn:microsoft.com/office/officeart/2005/8/layout/bProcess2"/>
    <dgm:cxn modelId="{A530B906-2B3F-CD40-9071-00AFAF1EC35D}" type="presParOf" srcId="{860C811F-1742-1740-A5A8-29B0B3DF849A}" destId="{07FE5880-9795-644B-AC4C-93F743CF5498}" srcOrd="2" destOrd="0" presId="urn:microsoft.com/office/officeart/2005/8/layout/bProcess2"/>
    <dgm:cxn modelId="{17ACDF95-2F38-F942-AC54-3E3FC5A67477}" type="presParOf" srcId="{07FE5880-9795-644B-AC4C-93F743CF5498}" destId="{07999A1E-05FF-3841-AA11-F1D6C22855F0}" srcOrd="0" destOrd="0" presId="urn:microsoft.com/office/officeart/2005/8/layout/bProcess2"/>
    <dgm:cxn modelId="{F1094C5D-DA2C-F948-A6A2-FF21F39BDDF7}" type="presParOf" srcId="{07FE5880-9795-644B-AC4C-93F743CF5498}" destId="{7C2B3D06-1B2C-324C-8FF8-FDF6ADEFF6C0}" srcOrd="1" destOrd="0" presId="urn:microsoft.com/office/officeart/2005/8/layout/bProcess2"/>
    <dgm:cxn modelId="{B7769AAB-AF4F-8E4E-A551-622B3DD04221}" type="presParOf" srcId="{860C811F-1742-1740-A5A8-29B0B3DF849A}" destId="{E4AC5901-30EC-8B4B-B58E-0F22E4BE2CF6}" srcOrd="3" destOrd="0" presId="urn:microsoft.com/office/officeart/2005/8/layout/bProcess2"/>
    <dgm:cxn modelId="{D77F62F7-9B56-5E43-B3E9-21E82FAFC9B9}" type="presParOf" srcId="{860C811F-1742-1740-A5A8-29B0B3DF849A}" destId="{BE9BFA31-1C7C-8841-A34D-76089CE8A9EA}" srcOrd="4" destOrd="0" presId="urn:microsoft.com/office/officeart/2005/8/layout/bProcess2"/>
    <dgm:cxn modelId="{E81BA55E-B125-C546-B33D-BEA59F9F462F}" type="presParOf" srcId="{BE9BFA31-1C7C-8841-A34D-76089CE8A9EA}" destId="{CEDF5BB4-62C3-AE49-8136-89933594A65E}" srcOrd="0" destOrd="0" presId="urn:microsoft.com/office/officeart/2005/8/layout/bProcess2"/>
    <dgm:cxn modelId="{D5DA0D54-6AB6-E94D-AF33-36398FEB93F6}" type="presParOf" srcId="{BE9BFA31-1C7C-8841-A34D-76089CE8A9EA}" destId="{8F887095-4A44-1047-9CF7-C2085ADA1B78}" srcOrd="1" destOrd="0" presId="urn:microsoft.com/office/officeart/2005/8/layout/bProcess2"/>
    <dgm:cxn modelId="{5C48FF9C-1324-DD40-AA5F-ED7264D65E08}" type="presParOf" srcId="{860C811F-1742-1740-A5A8-29B0B3DF849A}" destId="{7BE10DAD-083C-464B-BFD9-77474868FCE2}" srcOrd="5" destOrd="0" presId="urn:microsoft.com/office/officeart/2005/8/layout/bProcess2"/>
    <dgm:cxn modelId="{23C477A9-D746-2742-9AC3-69DEEBFE8096}" type="presParOf" srcId="{860C811F-1742-1740-A5A8-29B0B3DF849A}" destId="{48CC4CF1-3260-6948-AD7A-9F4DE2861A5D}" srcOrd="6" destOrd="0" presId="urn:microsoft.com/office/officeart/2005/8/layout/bProcess2"/>
    <dgm:cxn modelId="{C179831D-C750-344D-9C65-07F28B01CD4D}" type="presParOf" srcId="{48CC4CF1-3260-6948-AD7A-9F4DE2861A5D}" destId="{1017F153-6D37-3B41-B989-D8C43F272C84}" srcOrd="0" destOrd="0" presId="urn:microsoft.com/office/officeart/2005/8/layout/bProcess2"/>
    <dgm:cxn modelId="{19D42E7A-EA48-414B-884F-0A513411C3B6}" type="presParOf" srcId="{48CC4CF1-3260-6948-AD7A-9F4DE2861A5D}" destId="{86F1AC35-E2ED-D34C-B896-71FC18EC3F50}" srcOrd="1" destOrd="0" presId="urn:microsoft.com/office/officeart/2005/8/layout/bProcess2"/>
    <dgm:cxn modelId="{3A1DE903-BC84-6444-A3F9-B7B9C8BDB607}" type="presParOf" srcId="{860C811F-1742-1740-A5A8-29B0B3DF849A}" destId="{4724E86B-EC8C-8645-B208-45890AB0C817}" srcOrd="7" destOrd="0" presId="urn:microsoft.com/office/officeart/2005/8/layout/bProcess2"/>
    <dgm:cxn modelId="{8158A157-D30E-4743-B204-713CA3BFB5A3}" type="presParOf" srcId="{860C811F-1742-1740-A5A8-29B0B3DF849A}" destId="{3D675D17-5BD1-3747-A815-8A765471CA8B}" srcOrd="8" destOrd="0" presId="urn:microsoft.com/office/officeart/2005/8/layout/bProcess2"/>
    <dgm:cxn modelId="{5654E925-B630-4742-A1B0-CD8D8D6DD069}" type="presParOf" srcId="{3D675D17-5BD1-3747-A815-8A765471CA8B}" destId="{B2EFB060-1B61-864D-ACAE-6F55B0548D3D}" srcOrd="0" destOrd="0" presId="urn:microsoft.com/office/officeart/2005/8/layout/bProcess2"/>
    <dgm:cxn modelId="{19EB0BBF-2DDB-0946-B388-0A7DA1E64EC0}" type="presParOf" srcId="{3D675D17-5BD1-3747-A815-8A765471CA8B}" destId="{BC058A3F-CF33-484D-A454-744BBFDF61F3}" srcOrd="1" destOrd="0" presId="urn:microsoft.com/office/officeart/2005/8/layout/bProcess2"/>
    <dgm:cxn modelId="{0B785D76-6386-474A-A283-C27FB3CB62C0}" type="presParOf" srcId="{860C811F-1742-1740-A5A8-29B0B3DF849A}" destId="{00722E56-DB38-5148-BB42-47A787F27ED4}" srcOrd="9" destOrd="0" presId="urn:microsoft.com/office/officeart/2005/8/layout/bProcess2"/>
    <dgm:cxn modelId="{9FB27DB9-7498-F840-8CCC-D3537B619B8A}" type="presParOf" srcId="{860C811F-1742-1740-A5A8-29B0B3DF849A}" destId="{FC502BEF-1059-5B43-95AE-0A2E9684C29A}" srcOrd="10" destOrd="0" presId="urn:microsoft.com/office/officeart/2005/8/layout/bProcess2"/>
    <dgm:cxn modelId="{497BC451-78DC-104E-AD4D-3965FA222473}" type="presParOf" srcId="{FC502BEF-1059-5B43-95AE-0A2E9684C29A}" destId="{4B369F99-5A85-6549-8246-539D0787DC82}" srcOrd="0" destOrd="0" presId="urn:microsoft.com/office/officeart/2005/8/layout/bProcess2"/>
    <dgm:cxn modelId="{A9B53E46-AF37-694A-A550-EADDD0CBC2ED}" type="presParOf" srcId="{FC502BEF-1059-5B43-95AE-0A2E9684C29A}" destId="{9989E5E9-8504-FF45-93D0-571F91D286FD}" srcOrd="1" destOrd="0" presId="urn:microsoft.com/office/officeart/2005/8/layout/bProcess2"/>
    <dgm:cxn modelId="{9081FAA8-FE04-9841-86C1-7EAE30F076DD}" type="presParOf" srcId="{860C811F-1742-1740-A5A8-29B0B3DF849A}" destId="{AF5672FF-46F6-5341-B152-386C05AFC00C}" srcOrd="11" destOrd="0" presId="urn:microsoft.com/office/officeart/2005/8/layout/bProcess2"/>
    <dgm:cxn modelId="{012F1426-3418-DC4F-A0D4-B781CDB64965}" type="presParOf" srcId="{860C811F-1742-1740-A5A8-29B0B3DF849A}" destId="{0346CFF3-B13F-3B4C-8162-4F7CE3D25632}" srcOrd="12" destOrd="0" presId="urn:microsoft.com/office/officeart/2005/8/layout/bProcess2"/>
    <dgm:cxn modelId="{5C6BC62D-D512-4D44-B35F-7995E508B9B6}" type="presParOf" srcId="{0346CFF3-B13F-3B4C-8162-4F7CE3D25632}" destId="{492EF2D0-5A29-5444-9E3A-D897B11B788F}" srcOrd="0" destOrd="0" presId="urn:microsoft.com/office/officeart/2005/8/layout/bProcess2"/>
    <dgm:cxn modelId="{6C11643F-D823-7C4F-83BB-987257BA4C07}" type="presParOf" srcId="{0346CFF3-B13F-3B4C-8162-4F7CE3D25632}" destId="{FE816120-EEC7-B141-BC2B-A5E1D81F0901}" srcOrd="1" destOrd="0" presId="urn:microsoft.com/office/officeart/2005/8/layout/bProcess2"/>
    <dgm:cxn modelId="{59A30467-8632-C44E-9664-6DCE56B89E7D}" type="presParOf" srcId="{860C811F-1742-1740-A5A8-29B0B3DF849A}" destId="{14A5058C-EA3D-D646-8C95-3AD7E1F01F9E}" srcOrd="13" destOrd="0" presId="urn:microsoft.com/office/officeart/2005/8/layout/bProcess2"/>
    <dgm:cxn modelId="{36966F2B-40A7-0246-A62E-FFFFF95BE0FA}" type="presParOf" srcId="{860C811F-1742-1740-A5A8-29B0B3DF849A}" destId="{05D55644-2536-EB4F-9329-3B6588E5157A}" srcOrd="14" destOrd="0" presId="urn:microsoft.com/office/officeart/2005/8/layout/bProcess2"/>
    <dgm:cxn modelId="{4EEAF6C4-C1C6-8B43-8644-259C22E56845}" type="presParOf" srcId="{05D55644-2536-EB4F-9329-3B6588E5157A}" destId="{7C50878D-C158-944A-A9F5-04758280847B}" srcOrd="0" destOrd="0" presId="urn:microsoft.com/office/officeart/2005/8/layout/bProcess2"/>
    <dgm:cxn modelId="{6F27A11C-F579-574A-8817-0076DFED7E68}" type="presParOf" srcId="{05D55644-2536-EB4F-9329-3B6588E5157A}" destId="{7D6F6074-B4B0-1949-9719-5628360126FD}" srcOrd="1" destOrd="0" presId="urn:microsoft.com/office/officeart/2005/8/layout/bProcess2"/>
    <dgm:cxn modelId="{5EBE488F-440B-564C-99AF-DC1891B50B62}" type="presParOf" srcId="{860C811F-1742-1740-A5A8-29B0B3DF849A}" destId="{CF079C9B-8D40-4345-B37E-D3FDEBDB5AAE}" srcOrd="15" destOrd="0" presId="urn:microsoft.com/office/officeart/2005/8/layout/bProcess2"/>
    <dgm:cxn modelId="{59FD425D-D09D-E443-88D8-6DB491808A9B}" type="presParOf" srcId="{860C811F-1742-1740-A5A8-29B0B3DF849A}" destId="{7AA49666-5778-FD4C-B9FB-044F030F128B}"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43260B-A68A-0846-AB8A-1739EF5F6ECF}" type="doc">
      <dgm:prSet loTypeId="urn:microsoft.com/office/officeart/2005/8/layout/bProcess2" loCatId="" qsTypeId="urn:microsoft.com/office/officeart/2005/8/quickstyle/simple1" qsCatId="simple" csTypeId="urn:microsoft.com/office/officeart/2005/8/colors/accent1_2" csCatId="accent1" phldr="1"/>
      <dgm:spPr/>
      <dgm:t>
        <a:bodyPr/>
        <a:lstStyle/>
        <a:p>
          <a:endParaRPr lang="de-DE"/>
        </a:p>
      </dgm:t>
    </dgm:pt>
    <dgm:pt modelId="{9F4B4888-4A42-C740-8F12-B83FFA073F56}">
      <dgm:prSet phldrT="[Text]" custT="1"/>
      <dgm:spPr>
        <a:solidFill>
          <a:schemeClr val="accent3"/>
        </a:solidFill>
      </dgm:spPr>
      <dgm:t>
        <a:bodyPr/>
        <a:lstStyle/>
        <a:p>
          <a:r>
            <a:rPr lang="de-DE" sz="1000" dirty="0"/>
            <a:t>Grundlagen</a:t>
          </a:r>
        </a:p>
      </dgm:t>
    </dgm:pt>
    <dgm:pt modelId="{37D4D547-86B8-2447-BFBE-569BEE720B74}" type="parTrans" cxnId="{71A1BF72-A983-6841-B2E0-C91EB446C507}">
      <dgm:prSet/>
      <dgm:spPr/>
      <dgm:t>
        <a:bodyPr/>
        <a:lstStyle/>
        <a:p>
          <a:endParaRPr lang="de-DE"/>
        </a:p>
      </dgm:t>
    </dgm:pt>
    <dgm:pt modelId="{24E6EC7E-D3AF-8C40-AE54-B60CBA51398A}" type="sibTrans" cxnId="{71A1BF72-A983-6841-B2E0-C91EB446C507}">
      <dgm:prSet/>
      <dgm:spPr/>
      <dgm:t>
        <a:bodyPr/>
        <a:lstStyle/>
        <a:p>
          <a:endParaRPr lang="de-DE"/>
        </a:p>
      </dgm:t>
    </dgm:pt>
    <dgm:pt modelId="{DE4FC4C2-7568-DB4F-BB80-3BF2CB7992E6}">
      <dgm:prSet phldrT="[Text]" custT="1"/>
      <dgm:spPr>
        <a:solidFill>
          <a:schemeClr val="accent3"/>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gm:t>
    </dgm:pt>
    <dgm:pt modelId="{41E946F9-C8E8-9242-BB01-4DF7181C270F}" type="parTrans" cxnId="{43107A48-C639-014E-9D51-D2C173D79B94}">
      <dgm:prSet/>
      <dgm:spPr/>
      <dgm:t>
        <a:bodyPr/>
        <a:lstStyle/>
        <a:p>
          <a:endParaRPr lang="de-DE"/>
        </a:p>
      </dgm:t>
    </dgm:pt>
    <dgm:pt modelId="{6A67EC63-39F0-984E-9ED9-CA6931558192}" type="sibTrans" cxnId="{43107A48-C639-014E-9D51-D2C173D79B94}">
      <dgm:prSet/>
      <dgm:spPr/>
      <dgm:t>
        <a:bodyPr/>
        <a:lstStyle/>
        <a:p>
          <a:endParaRPr lang="de-DE"/>
        </a:p>
      </dgm:t>
    </dgm:pt>
    <dgm:pt modelId="{D814A26B-1E08-E444-B989-08A9711BB6AB}">
      <dgm:prSet phldrT="[Text]" custT="1"/>
      <dgm:spPr>
        <a:solidFill>
          <a:schemeClr val="accent3"/>
        </a:solidFill>
      </dgm:spPr>
      <dgm:t>
        <a:bodyPr/>
        <a:lstStyle/>
        <a:p>
          <a:r>
            <a:rPr lang="de-DE" sz="1000" dirty="0"/>
            <a:t>Unerlaubte Handlung</a:t>
          </a:r>
        </a:p>
      </dgm:t>
    </dgm:pt>
    <dgm:pt modelId="{2559FE24-1AA9-9A41-AC31-1FCFB090ED8D}" type="parTrans" cxnId="{58CD61BE-4744-034B-A448-F043001C9EA1}">
      <dgm:prSet/>
      <dgm:spPr/>
      <dgm:t>
        <a:bodyPr/>
        <a:lstStyle/>
        <a:p>
          <a:endParaRPr lang="de-DE"/>
        </a:p>
      </dgm:t>
    </dgm:pt>
    <dgm:pt modelId="{400773E1-E70F-7B46-A2F8-FC0F86FAD524}" type="sibTrans" cxnId="{58CD61BE-4744-034B-A448-F043001C9EA1}">
      <dgm:prSet/>
      <dgm:spPr/>
      <dgm:t>
        <a:bodyPr/>
        <a:lstStyle/>
        <a:p>
          <a:endParaRPr lang="de-DE"/>
        </a:p>
      </dgm:t>
    </dgm:pt>
    <dgm:pt modelId="{255E653A-16BA-884C-924B-675B2F6EF9FB}">
      <dgm:prSet phldrT="[Text]" custT="1"/>
      <dgm:spPr>
        <a:solidFill>
          <a:schemeClr val="accent3"/>
        </a:solidFill>
      </dgm:spPr>
      <dgm:t>
        <a:bodyPr/>
        <a:lstStyle/>
        <a:p>
          <a:r>
            <a:rPr lang="de-DE" sz="1000" dirty="0"/>
            <a:t>Ungerecht-fertige Bereich-</a:t>
          </a:r>
          <a:r>
            <a:rPr lang="de-DE" sz="1000" dirty="0" err="1"/>
            <a:t>erung</a:t>
          </a:r>
          <a:endParaRPr lang="de-DE" sz="1000" dirty="0"/>
        </a:p>
      </dgm:t>
    </dgm:pt>
    <dgm:pt modelId="{10BBC076-711B-1240-A8BD-BD108AF94329}" type="parTrans" cxnId="{E95E3575-6068-EC42-8746-617C098E1821}">
      <dgm:prSet/>
      <dgm:spPr/>
      <dgm:t>
        <a:bodyPr/>
        <a:lstStyle/>
        <a:p>
          <a:endParaRPr lang="de-DE"/>
        </a:p>
      </dgm:t>
    </dgm:pt>
    <dgm:pt modelId="{F9978176-9336-BA49-A5EA-652A59E5E11D}" type="sibTrans" cxnId="{E95E3575-6068-EC42-8746-617C098E1821}">
      <dgm:prSet/>
      <dgm:spPr/>
      <dgm:t>
        <a:bodyPr/>
        <a:lstStyle/>
        <a:p>
          <a:endParaRPr lang="de-DE"/>
        </a:p>
      </dgm:t>
    </dgm:pt>
    <dgm:pt modelId="{D2CE3CE2-530D-9949-9050-8CAFD345BA11}">
      <dgm:prSet phldrT="[Text]" custT="1"/>
      <dgm:spPr>
        <a:solidFill>
          <a:schemeClr val="accent3">
            <a:lumMod val="40000"/>
            <a:lumOff val="60000"/>
          </a:schemeClr>
        </a:solidFill>
      </dgm:spPr>
      <dgm:t>
        <a:bodyPr/>
        <a:lstStyle/>
        <a:p>
          <a:r>
            <a:rPr lang="de-DE" sz="1000" dirty="0"/>
            <a:t>Erfüllung von Obligationen</a:t>
          </a:r>
        </a:p>
      </dgm:t>
    </dgm:pt>
    <dgm:pt modelId="{ED273A13-423C-7D4A-A93D-6742CE80FD58}" type="parTrans" cxnId="{C329EB95-E8F9-2F42-9C19-28070BED9195}">
      <dgm:prSet/>
      <dgm:spPr/>
      <dgm:t>
        <a:bodyPr/>
        <a:lstStyle/>
        <a:p>
          <a:endParaRPr lang="de-DE"/>
        </a:p>
      </dgm:t>
    </dgm:pt>
    <dgm:pt modelId="{932D16A3-16E3-8345-A5CF-C74ED1D26703}" type="sibTrans" cxnId="{C329EB95-E8F9-2F42-9C19-28070BED9195}">
      <dgm:prSet/>
      <dgm:spPr/>
      <dgm:t>
        <a:bodyPr/>
        <a:lstStyle/>
        <a:p>
          <a:endParaRPr lang="de-DE"/>
        </a:p>
      </dgm:t>
    </dgm:pt>
    <dgm:pt modelId="{88D47180-F304-3747-B5E9-9A99AA1790CD}">
      <dgm:prSet phldrT="[Text]" custT="1"/>
      <dgm:spPr>
        <a:solidFill>
          <a:schemeClr val="accent3">
            <a:lumMod val="40000"/>
            <a:lumOff val="60000"/>
          </a:schemeClr>
        </a:solidFill>
      </dgm:spPr>
      <dgm:t>
        <a:bodyPr/>
        <a:lstStyle/>
        <a:p>
          <a:r>
            <a:rPr lang="de-DE" sz="1000" dirty="0"/>
            <a:t>Erlöschen von </a:t>
          </a:r>
          <a:r>
            <a:rPr lang="de-DE" sz="1000" dirty="0" err="1"/>
            <a:t>Obligatio-nen</a:t>
          </a:r>
          <a:endParaRPr lang="de-DE" sz="1000" dirty="0"/>
        </a:p>
      </dgm:t>
    </dgm:pt>
    <dgm:pt modelId="{20DEADB3-E6E6-A94E-B127-B447543BE595}" type="parTrans" cxnId="{00536F1D-C760-3845-87E9-EF823C2BAC5B}">
      <dgm:prSet/>
      <dgm:spPr/>
      <dgm:t>
        <a:bodyPr/>
        <a:lstStyle/>
        <a:p>
          <a:endParaRPr lang="de-DE"/>
        </a:p>
      </dgm:t>
    </dgm:pt>
    <dgm:pt modelId="{CC5CDBCF-2F92-4643-A71E-7C8569F864E2}" type="sibTrans" cxnId="{00536F1D-C760-3845-87E9-EF823C2BAC5B}">
      <dgm:prSet/>
      <dgm:spPr/>
      <dgm:t>
        <a:bodyPr/>
        <a:lstStyle/>
        <a:p>
          <a:endParaRPr lang="de-DE"/>
        </a:p>
      </dgm:t>
    </dgm:pt>
    <dgm:pt modelId="{00CE5BDA-4610-0B44-B6DE-4EF68F95AA7F}">
      <dgm:prSet phldrT="[Text]" custT="1"/>
      <dgm:spPr>
        <a:solidFill>
          <a:schemeClr val="accent3">
            <a:lumMod val="40000"/>
            <a:lumOff val="60000"/>
          </a:schemeClr>
        </a:solidFill>
      </dgm:spPr>
      <dgm:t>
        <a:bodyPr/>
        <a:lstStyle/>
        <a:p>
          <a:r>
            <a:rPr lang="de-DE" sz="1000" dirty="0"/>
            <a:t>Konventionalstrafe und Reugeld</a:t>
          </a:r>
        </a:p>
      </dgm:t>
    </dgm:pt>
    <dgm:pt modelId="{EBD8F06C-BE8B-0D48-A60F-9D3AF3A6496A}" type="parTrans" cxnId="{1DD32398-CBA8-624D-ACCD-187063B2FAB1}">
      <dgm:prSet/>
      <dgm:spPr/>
      <dgm:t>
        <a:bodyPr/>
        <a:lstStyle/>
        <a:p>
          <a:endParaRPr lang="de-DE"/>
        </a:p>
      </dgm:t>
    </dgm:pt>
    <dgm:pt modelId="{66675831-E03A-324B-8C91-801FFEE7551E}" type="sibTrans" cxnId="{1DD32398-CBA8-624D-ACCD-187063B2FAB1}">
      <dgm:prSet/>
      <dgm:spPr/>
      <dgm:t>
        <a:bodyPr/>
        <a:lstStyle/>
        <a:p>
          <a:endParaRPr lang="de-DE"/>
        </a:p>
      </dgm:t>
    </dgm:pt>
    <dgm:pt modelId="{884D50B2-3019-3D41-AB16-549F835F144B}">
      <dgm:prSet phldrT="[Text]" custT="1"/>
      <dgm:spPr>
        <a:solidFill>
          <a:schemeClr val="accent3">
            <a:lumMod val="40000"/>
            <a:lumOff val="60000"/>
          </a:schemeClr>
        </a:solidFill>
      </dgm:spPr>
      <dgm:t>
        <a:bodyPr/>
        <a:lstStyle/>
        <a:p>
          <a:r>
            <a:rPr lang="de-DE" sz="1000" dirty="0"/>
            <a:t>Zession</a:t>
          </a:r>
        </a:p>
      </dgm:t>
    </dgm:pt>
    <dgm:pt modelId="{470EA583-6837-2849-AC42-06AE24735978}" type="parTrans" cxnId="{C6612E11-7B1E-7E46-B368-1F61582927B6}">
      <dgm:prSet/>
      <dgm:spPr/>
      <dgm:t>
        <a:bodyPr/>
        <a:lstStyle/>
        <a:p>
          <a:endParaRPr lang="de-DE"/>
        </a:p>
      </dgm:t>
    </dgm:pt>
    <dgm:pt modelId="{FE3F398C-AFDE-BB46-98A5-C927270201B7}" type="sibTrans" cxnId="{C6612E11-7B1E-7E46-B368-1F61582927B6}">
      <dgm:prSet/>
      <dgm:spPr/>
      <dgm:t>
        <a:bodyPr/>
        <a:lstStyle/>
        <a:p>
          <a:endParaRPr lang="de-DE"/>
        </a:p>
      </dgm:t>
    </dgm:pt>
    <dgm:pt modelId="{D4152505-A319-6849-B6C1-06DD0D0D215A}">
      <dgm:prSet phldrT="[Text]" custT="1"/>
      <dgm:spPr>
        <a:solidFill>
          <a:schemeClr val="accent3">
            <a:lumMod val="40000"/>
            <a:lumOff val="60000"/>
          </a:schemeClr>
        </a:solidFill>
      </dgm:spPr>
      <dgm:t>
        <a:bodyPr/>
        <a:lstStyle/>
        <a:p>
          <a:r>
            <a:rPr lang="de-DE" sz="1000" dirty="0"/>
            <a:t>Sicherungs-mittel</a:t>
          </a:r>
        </a:p>
      </dgm:t>
    </dgm:pt>
    <dgm:pt modelId="{A0C2DA75-7B8A-7A4C-B603-E5C0E22B1CCD}" type="parTrans" cxnId="{7FD4A5A1-B974-7E4F-903E-13C376FC0173}">
      <dgm:prSet/>
      <dgm:spPr/>
      <dgm:t>
        <a:bodyPr/>
        <a:lstStyle/>
        <a:p>
          <a:endParaRPr lang="de-DE"/>
        </a:p>
      </dgm:t>
    </dgm:pt>
    <dgm:pt modelId="{80675FE0-CF54-9948-B427-B9C398FF5487}" type="sibTrans" cxnId="{7FD4A5A1-B974-7E4F-903E-13C376FC0173}">
      <dgm:prSet/>
      <dgm:spPr/>
      <dgm:t>
        <a:bodyPr/>
        <a:lstStyle/>
        <a:p>
          <a:endParaRPr lang="de-DE"/>
        </a:p>
      </dgm:t>
    </dgm:pt>
    <dgm:pt modelId="{860C811F-1742-1740-A5A8-29B0B3DF849A}" type="pres">
      <dgm:prSet presAssocID="{8243260B-A68A-0846-AB8A-1739EF5F6ECF}" presName="diagram" presStyleCnt="0">
        <dgm:presLayoutVars>
          <dgm:dir/>
          <dgm:resizeHandles/>
        </dgm:presLayoutVars>
      </dgm:prSet>
      <dgm:spPr/>
    </dgm:pt>
    <dgm:pt modelId="{BAA1CBB6-24BB-6D41-B19F-0FA98DEE38C5}" type="pres">
      <dgm:prSet presAssocID="{9F4B4888-4A42-C740-8F12-B83FFA073F56}" presName="firstNode" presStyleLbl="node1" presStyleIdx="0" presStyleCnt="9">
        <dgm:presLayoutVars>
          <dgm:bulletEnabled val="1"/>
        </dgm:presLayoutVars>
      </dgm:prSet>
      <dgm:spPr/>
    </dgm:pt>
    <dgm:pt modelId="{6E72956B-FB86-414B-B077-33045FEECF41}" type="pres">
      <dgm:prSet presAssocID="{24E6EC7E-D3AF-8C40-AE54-B60CBA51398A}" presName="sibTrans" presStyleLbl="sibTrans2D1" presStyleIdx="0" presStyleCnt="8"/>
      <dgm:spPr/>
    </dgm:pt>
    <dgm:pt modelId="{07FE5880-9795-644B-AC4C-93F743CF5498}" type="pres">
      <dgm:prSet presAssocID="{DE4FC4C2-7568-DB4F-BB80-3BF2CB7992E6}" presName="middleNode" presStyleCnt="0"/>
      <dgm:spPr/>
    </dgm:pt>
    <dgm:pt modelId="{07999A1E-05FF-3841-AA11-F1D6C22855F0}" type="pres">
      <dgm:prSet presAssocID="{DE4FC4C2-7568-DB4F-BB80-3BF2CB7992E6}" presName="padding" presStyleLbl="node1" presStyleIdx="0" presStyleCnt="9"/>
      <dgm:spPr/>
    </dgm:pt>
    <dgm:pt modelId="{7C2B3D06-1B2C-324C-8FF8-FDF6ADEFF6C0}" type="pres">
      <dgm:prSet presAssocID="{DE4FC4C2-7568-DB4F-BB80-3BF2CB7992E6}" presName="shape" presStyleLbl="node1" presStyleIdx="1" presStyleCnt="9" custScaleX="166175" custScaleY="134988">
        <dgm:presLayoutVars>
          <dgm:bulletEnabled val="1"/>
        </dgm:presLayoutVars>
      </dgm:prSet>
      <dgm:spPr>
        <a:xfrm>
          <a:off x="1236655" y="1368624"/>
          <a:ext cx="1081988" cy="878926"/>
        </a:xfrm>
        <a:prstGeom prst="ellipse">
          <a:avLst/>
        </a:prstGeom>
      </dgm:spPr>
    </dgm:pt>
    <dgm:pt modelId="{E4AC5901-30EC-8B4B-B58E-0F22E4BE2CF6}" type="pres">
      <dgm:prSet presAssocID="{6A67EC63-39F0-984E-9ED9-CA6931558192}" presName="sibTrans" presStyleLbl="sibTrans2D1" presStyleIdx="1" presStyleCnt="8"/>
      <dgm:spPr/>
    </dgm:pt>
    <dgm:pt modelId="{BE9BFA31-1C7C-8841-A34D-76089CE8A9EA}" type="pres">
      <dgm:prSet presAssocID="{D814A26B-1E08-E444-B989-08A9711BB6AB}" presName="middleNode" presStyleCnt="0"/>
      <dgm:spPr/>
    </dgm:pt>
    <dgm:pt modelId="{CEDF5BB4-62C3-AE49-8136-89933594A65E}" type="pres">
      <dgm:prSet presAssocID="{D814A26B-1E08-E444-B989-08A9711BB6AB}" presName="padding" presStyleLbl="node1" presStyleIdx="1" presStyleCnt="9"/>
      <dgm:spPr/>
    </dgm:pt>
    <dgm:pt modelId="{8F887095-4A44-1047-9CF7-C2085ADA1B78}" type="pres">
      <dgm:prSet presAssocID="{D814A26B-1E08-E444-B989-08A9711BB6AB}" presName="shape" presStyleLbl="node1" presStyleIdx="2" presStyleCnt="9" custScaleX="144081" custScaleY="142081">
        <dgm:presLayoutVars>
          <dgm:bulletEnabled val="1"/>
        </dgm:presLayoutVars>
      </dgm:prSet>
      <dgm:spPr/>
    </dgm:pt>
    <dgm:pt modelId="{7BE10DAD-083C-464B-BFD9-77474868FCE2}" type="pres">
      <dgm:prSet presAssocID="{400773E1-E70F-7B46-A2F8-FC0F86FAD524}" presName="sibTrans" presStyleLbl="sibTrans2D1" presStyleIdx="2" presStyleCnt="8"/>
      <dgm:spPr/>
    </dgm:pt>
    <dgm:pt modelId="{48CC4CF1-3260-6948-AD7A-9F4DE2861A5D}" type="pres">
      <dgm:prSet presAssocID="{255E653A-16BA-884C-924B-675B2F6EF9FB}" presName="middleNode" presStyleCnt="0"/>
      <dgm:spPr/>
    </dgm:pt>
    <dgm:pt modelId="{1017F153-6D37-3B41-B989-D8C43F272C84}" type="pres">
      <dgm:prSet presAssocID="{255E653A-16BA-884C-924B-675B2F6EF9FB}" presName="padding" presStyleLbl="node1" presStyleIdx="2" presStyleCnt="9"/>
      <dgm:spPr/>
    </dgm:pt>
    <dgm:pt modelId="{86F1AC35-E2ED-D34C-B896-71FC18EC3F50}" type="pres">
      <dgm:prSet presAssocID="{255E653A-16BA-884C-924B-675B2F6EF9FB}" presName="shape" presStyleLbl="node1" presStyleIdx="3" presStyleCnt="9" custScaleX="142043" custScaleY="119987">
        <dgm:presLayoutVars>
          <dgm:bulletEnabled val="1"/>
        </dgm:presLayoutVars>
      </dgm:prSet>
      <dgm:spPr/>
    </dgm:pt>
    <dgm:pt modelId="{4724E86B-EC8C-8645-B208-45890AB0C817}" type="pres">
      <dgm:prSet presAssocID="{F9978176-9336-BA49-A5EA-652A59E5E11D}" presName="sibTrans" presStyleLbl="sibTrans2D1" presStyleIdx="3" presStyleCnt="8"/>
      <dgm:spPr/>
    </dgm:pt>
    <dgm:pt modelId="{3D675D17-5BD1-3747-A815-8A765471CA8B}" type="pres">
      <dgm:prSet presAssocID="{D2CE3CE2-530D-9949-9050-8CAFD345BA11}" presName="middleNode" presStyleCnt="0"/>
      <dgm:spPr/>
    </dgm:pt>
    <dgm:pt modelId="{B2EFB060-1B61-864D-ACAE-6F55B0548D3D}" type="pres">
      <dgm:prSet presAssocID="{D2CE3CE2-530D-9949-9050-8CAFD345BA11}" presName="padding" presStyleLbl="node1" presStyleIdx="3" presStyleCnt="9"/>
      <dgm:spPr/>
    </dgm:pt>
    <dgm:pt modelId="{BC058A3F-CF33-484D-A454-744BBFDF61F3}" type="pres">
      <dgm:prSet presAssocID="{D2CE3CE2-530D-9949-9050-8CAFD345BA11}" presName="shape" presStyleLbl="node1" presStyleIdx="4" presStyleCnt="9" custScaleX="164138" custScaleY="134988">
        <dgm:presLayoutVars>
          <dgm:bulletEnabled val="1"/>
        </dgm:presLayoutVars>
      </dgm:prSet>
      <dgm:spPr/>
    </dgm:pt>
    <dgm:pt modelId="{00722E56-DB38-5148-BB42-47A787F27ED4}" type="pres">
      <dgm:prSet presAssocID="{932D16A3-16E3-8345-A5CF-C74ED1D26703}" presName="sibTrans" presStyleLbl="sibTrans2D1" presStyleIdx="4" presStyleCnt="8"/>
      <dgm:spPr/>
    </dgm:pt>
    <dgm:pt modelId="{FC502BEF-1059-5B43-95AE-0A2E9684C29A}" type="pres">
      <dgm:prSet presAssocID="{88D47180-F304-3747-B5E9-9A99AA1790CD}" presName="middleNode" presStyleCnt="0"/>
      <dgm:spPr/>
    </dgm:pt>
    <dgm:pt modelId="{4B369F99-5A85-6549-8246-539D0787DC82}" type="pres">
      <dgm:prSet presAssocID="{88D47180-F304-3747-B5E9-9A99AA1790CD}" presName="padding" presStyleLbl="node1" presStyleIdx="4" presStyleCnt="9"/>
      <dgm:spPr/>
    </dgm:pt>
    <dgm:pt modelId="{9989E5E9-8504-FF45-93D0-571F91D286FD}" type="pres">
      <dgm:prSet presAssocID="{88D47180-F304-3747-B5E9-9A99AA1790CD}" presName="shape" presStyleLbl="node1" presStyleIdx="5" presStyleCnt="9" custScaleX="123093" custScaleY="115147">
        <dgm:presLayoutVars>
          <dgm:bulletEnabled val="1"/>
        </dgm:presLayoutVars>
      </dgm:prSet>
      <dgm:spPr/>
    </dgm:pt>
    <dgm:pt modelId="{AF5672FF-46F6-5341-B152-386C05AFC00C}" type="pres">
      <dgm:prSet presAssocID="{CC5CDBCF-2F92-4643-A71E-7C8569F864E2}" presName="sibTrans" presStyleLbl="sibTrans2D1" presStyleIdx="5" presStyleCnt="8"/>
      <dgm:spPr/>
    </dgm:pt>
    <dgm:pt modelId="{0346CFF3-B13F-3B4C-8162-4F7CE3D25632}" type="pres">
      <dgm:prSet presAssocID="{00CE5BDA-4610-0B44-B6DE-4EF68F95AA7F}" presName="middleNode" presStyleCnt="0"/>
      <dgm:spPr/>
    </dgm:pt>
    <dgm:pt modelId="{492EF2D0-5A29-5444-9E3A-D897B11B788F}" type="pres">
      <dgm:prSet presAssocID="{00CE5BDA-4610-0B44-B6DE-4EF68F95AA7F}" presName="padding" presStyleLbl="node1" presStyleIdx="5" presStyleCnt="9"/>
      <dgm:spPr/>
    </dgm:pt>
    <dgm:pt modelId="{FE816120-EEC7-B141-BC2B-A5E1D81F0901}" type="pres">
      <dgm:prSet presAssocID="{00CE5BDA-4610-0B44-B6DE-4EF68F95AA7F}" presName="shape" presStyleLbl="node1" presStyleIdx="6" presStyleCnt="9" custScaleX="123092" custScaleY="115147">
        <dgm:presLayoutVars>
          <dgm:bulletEnabled val="1"/>
        </dgm:presLayoutVars>
      </dgm:prSet>
      <dgm:spPr/>
    </dgm:pt>
    <dgm:pt modelId="{14A5058C-EA3D-D646-8C95-3AD7E1F01F9E}" type="pres">
      <dgm:prSet presAssocID="{66675831-E03A-324B-8C91-801FFEE7551E}" presName="sibTrans" presStyleLbl="sibTrans2D1" presStyleIdx="6" presStyleCnt="8"/>
      <dgm:spPr/>
    </dgm:pt>
    <dgm:pt modelId="{05D55644-2536-EB4F-9329-3B6588E5157A}" type="pres">
      <dgm:prSet presAssocID="{884D50B2-3019-3D41-AB16-549F835F144B}" presName="middleNode" presStyleCnt="0"/>
      <dgm:spPr/>
    </dgm:pt>
    <dgm:pt modelId="{7C50878D-C158-944A-A9F5-04758280847B}" type="pres">
      <dgm:prSet presAssocID="{884D50B2-3019-3D41-AB16-549F835F144B}" presName="padding" presStyleLbl="node1" presStyleIdx="6" presStyleCnt="9"/>
      <dgm:spPr/>
    </dgm:pt>
    <dgm:pt modelId="{7D6F6074-B4B0-1949-9719-5628360126FD}" type="pres">
      <dgm:prSet presAssocID="{884D50B2-3019-3D41-AB16-549F835F144B}" presName="shape" presStyleLbl="node1" presStyleIdx="7" presStyleCnt="9">
        <dgm:presLayoutVars>
          <dgm:bulletEnabled val="1"/>
        </dgm:presLayoutVars>
      </dgm:prSet>
      <dgm:spPr/>
    </dgm:pt>
    <dgm:pt modelId="{CF079C9B-8D40-4345-B37E-D3FDEBDB5AAE}" type="pres">
      <dgm:prSet presAssocID="{FE3F398C-AFDE-BB46-98A5-C927270201B7}" presName="sibTrans" presStyleLbl="sibTrans2D1" presStyleIdx="7" presStyleCnt="8"/>
      <dgm:spPr/>
    </dgm:pt>
    <dgm:pt modelId="{7AA49666-5778-FD4C-B9FB-044F030F128B}" type="pres">
      <dgm:prSet presAssocID="{D4152505-A319-6849-B6C1-06DD0D0D215A}" presName="lastNode" presStyleLbl="node1" presStyleIdx="8" presStyleCnt="9">
        <dgm:presLayoutVars>
          <dgm:bulletEnabled val="1"/>
        </dgm:presLayoutVars>
      </dgm:prSet>
      <dgm:spPr/>
    </dgm:pt>
  </dgm:ptLst>
  <dgm:cxnLst>
    <dgm:cxn modelId="{CF832B05-445D-C347-B1E5-1E88A36774DC}" type="presOf" srcId="{00CE5BDA-4610-0B44-B6DE-4EF68F95AA7F}" destId="{FE816120-EEC7-B141-BC2B-A5E1D81F0901}" srcOrd="0" destOrd="0" presId="urn:microsoft.com/office/officeart/2005/8/layout/bProcess2"/>
    <dgm:cxn modelId="{FE140108-08F7-4144-B113-C405CE239061}" type="presOf" srcId="{D2CE3CE2-530D-9949-9050-8CAFD345BA11}" destId="{BC058A3F-CF33-484D-A454-744BBFDF61F3}" srcOrd="0" destOrd="0" presId="urn:microsoft.com/office/officeart/2005/8/layout/bProcess2"/>
    <dgm:cxn modelId="{D83F780E-5368-BD49-80B4-9467D2FD84B3}" type="presOf" srcId="{D4152505-A319-6849-B6C1-06DD0D0D215A}" destId="{7AA49666-5778-FD4C-B9FB-044F030F128B}" srcOrd="0" destOrd="0" presId="urn:microsoft.com/office/officeart/2005/8/layout/bProcess2"/>
    <dgm:cxn modelId="{51A5300F-2624-B945-9D04-3941621F182B}" type="presOf" srcId="{24E6EC7E-D3AF-8C40-AE54-B60CBA51398A}" destId="{6E72956B-FB86-414B-B077-33045FEECF41}" srcOrd="0" destOrd="0" presId="urn:microsoft.com/office/officeart/2005/8/layout/bProcess2"/>
    <dgm:cxn modelId="{C6612E11-7B1E-7E46-B368-1F61582927B6}" srcId="{8243260B-A68A-0846-AB8A-1739EF5F6ECF}" destId="{884D50B2-3019-3D41-AB16-549F835F144B}" srcOrd="7" destOrd="0" parTransId="{470EA583-6837-2849-AC42-06AE24735978}" sibTransId="{FE3F398C-AFDE-BB46-98A5-C927270201B7}"/>
    <dgm:cxn modelId="{00536F1D-C760-3845-87E9-EF823C2BAC5B}" srcId="{8243260B-A68A-0846-AB8A-1739EF5F6ECF}" destId="{88D47180-F304-3747-B5E9-9A99AA1790CD}" srcOrd="5" destOrd="0" parTransId="{20DEADB3-E6E6-A94E-B127-B447543BE595}" sibTransId="{CC5CDBCF-2F92-4643-A71E-7C8569F864E2}"/>
    <dgm:cxn modelId="{D1D7F741-7D57-9046-95FB-931C41EB7883}" type="presOf" srcId="{DE4FC4C2-7568-DB4F-BB80-3BF2CB7992E6}" destId="{7C2B3D06-1B2C-324C-8FF8-FDF6ADEFF6C0}" srcOrd="0" destOrd="0" presId="urn:microsoft.com/office/officeart/2005/8/layout/bProcess2"/>
    <dgm:cxn modelId="{92A43346-8670-0C46-B082-4D5FE70879F7}" type="presOf" srcId="{FE3F398C-AFDE-BB46-98A5-C927270201B7}" destId="{CF079C9B-8D40-4345-B37E-D3FDEBDB5AAE}" srcOrd="0" destOrd="0" presId="urn:microsoft.com/office/officeart/2005/8/layout/bProcess2"/>
    <dgm:cxn modelId="{43107A48-C639-014E-9D51-D2C173D79B94}" srcId="{8243260B-A68A-0846-AB8A-1739EF5F6ECF}" destId="{DE4FC4C2-7568-DB4F-BB80-3BF2CB7992E6}" srcOrd="1" destOrd="0" parTransId="{41E946F9-C8E8-9242-BB01-4DF7181C270F}" sibTransId="{6A67EC63-39F0-984E-9ED9-CA6931558192}"/>
    <dgm:cxn modelId="{A78F8B4E-DDB7-304F-8601-5D92BC81278F}" type="presOf" srcId="{66675831-E03A-324B-8C91-801FFEE7551E}" destId="{14A5058C-EA3D-D646-8C95-3AD7E1F01F9E}" srcOrd="0" destOrd="0" presId="urn:microsoft.com/office/officeart/2005/8/layout/bProcess2"/>
    <dgm:cxn modelId="{F4CFBD63-B3F9-EC48-AD53-B609E774BC45}" type="presOf" srcId="{9F4B4888-4A42-C740-8F12-B83FFA073F56}" destId="{BAA1CBB6-24BB-6D41-B19F-0FA98DEE38C5}" srcOrd="0" destOrd="0" presId="urn:microsoft.com/office/officeart/2005/8/layout/bProcess2"/>
    <dgm:cxn modelId="{6916C26A-DC25-914A-9272-BFDA93922A01}" type="presOf" srcId="{400773E1-E70F-7B46-A2F8-FC0F86FAD524}" destId="{7BE10DAD-083C-464B-BFD9-77474868FCE2}" srcOrd="0" destOrd="0" presId="urn:microsoft.com/office/officeart/2005/8/layout/bProcess2"/>
    <dgm:cxn modelId="{71A1BF72-A983-6841-B2E0-C91EB446C507}" srcId="{8243260B-A68A-0846-AB8A-1739EF5F6ECF}" destId="{9F4B4888-4A42-C740-8F12-B83FFA073F56}" srcOrd="0" destOrd="0" parTransId="{37D4D547-86B8-2447-BFBE-569BEE720B74}" sibTransId="{24E6EC7E-D3AF-8C40-AE54-B60CBA51398A}"/>
    <dgm:cxn modelId="{E95E3575-6068-EC42-8746-617C098E1821}" srcId="{8243260B-A68A-0846-AB8A-1739EF5F6ECF}" destId="{255E653A-16BA-884C-924B-675B2F6EF9FB}" srcOrd="3" destOrd="0" parTransId="{10BBC076-711B-1240-A8BD-BD108AF94329}" sibTransId="{F9978176-9336-BA49-A5EA-652A59E5E11D}"/>
    <dgm:cxn modelId="{0977CF7E-1BF0-0D4A-ADD1-8C2165D684B9}" type="presOf" srcId="{88D47180-F304-3747-B5E9-9A99AA1790CD}" destId="{9989E5E9-8504-FF45-93D0-571F91D286FD}" srcOrd="0" destOrd="0" presId="urn:microsoft.com/office/officeart/2005/8/layout/bProcess2"/>
    <dgm:cxn modelId="{899D5C85-7ECB-2445-BBC1-4959658C7E95}" type="presOf" srcId="{D814A26B-1E08-E444-B989-08A9711BB6AB}" destId="{8F887095-4A44-1047-9CF7-C2085ADA1B78}" srcOrd="0" destOrd="0" presId="urn:microsoft.com/office/officeart/2005/8/layout/bProcess2"/>
    <dgm:cxn modelId="{27E1FD8D-0BC8-444E-AD55-79362DB6183B}" type="presOf" srcId="{8243260B-A68A-0846-AB8A-1739EF5F6ECF}" destId="{860C811F-1742-1740-A5A8-29B0B3DF849A}" srcOrd="0" destOrd="0" presId="urn:microsoft.com/office/officeart/2005/8/layout/bProcess2"/>
    <dgm:cxn modelId="{C329EB95-E8F9-2F42-9C19-28070BED9195}" srcId="{8243260B-A68A-0846-AB8A-1739EF5F6ECF}" destId="{D2CE3CE2-530D-9949-9050-8CAFD345BA11}" srcOrd="4" destOrd="0" parTransId="{ED273A13-423C-7D4A-A93D-6742CE80FD58}" sibTransId="{932D16A3-16E3-8345-A5CF-C74ED1D26703}"/>
    <dgm:cxn modelId="{1DD32398-CBA8-624D-ACCD-187063B2FAB1}" srcId="{8243260B-A68A-0846-AB8A-1739EF5F6ECF}" destId="{00CE5BDA-4610-0B44-B6DE-4EF68F95AA7F}" srcOrd="6" destOrd="0" parTransId="{EBD8F06C-BE8B-0D48-A60F-9D3AF3A6496A}" sibTransId="{66675831-E03A-324B-8C91-801FFEE7551E}"/>
    <dgm:cxn modelId="{C197CC9F-F1DA-C743-A364-58EADC45F26E}" type="presOf" srcId="{CC5CDBCF-2F92-4643-A71E-7C8569F864E2}" destId="{AF5672FF-46F6-5341-B152-386C05AFC00C}" srcOrd="0" destOrd="0" presId="urn:microsoft.com/office/officeart/2005/8/layout/bProcess2"/>
    <dgm:cxn modelId="{7FD4A5A1-B974-7E4F-903E-13C376FC0173}" srcId="{8243260B-A68A-0846-AB8A-1739EF5F6ECF}" destId="{D4152505-A319-6849-B6C1-06DD0D0D215A}" srcOrd="8" destOrd="0" parTransId="{A0C2DA75-7B8A-7A4C-B603-E5C0E22B1CCD}" sibTransId="{80675FE0-CF54-9948-B427-B9C398FF5487}"/>
    <dgm:cxn modelId="{9B9010A4-31C1-3048-A1C0-02CEEC4D281C}" type="presOf" srcId="{884D50B2-3019-3D41-AB16-549F835F144B}" destId="{7D6F6074-B4B0-1949-9719-5628360126FD}" srcOrd="0" destOrd="0" presId="urn:microsoft.com/office/officeart/2005/8/layout/bProcess2"/>
    <dgm:cxn modelId="{152870A4-113C-C848-ACC5-D65954B9D66D}" type="presOf" srcId="{F9978176-9336-BA49-A5EA-652A59E5E11D}" destId="{4724E86B-EC8C-8645-B208-45890AB0C817}" srcOrd="0" destOrd="0" presId="urn:microsoft.com/office/officeart/2005/8/layout/bProcess2"/>
    <dgm:cxn modelId="{159DA2B3-DF64-1A48-BB74-008A19778474}" type="presOf" srcId="{6A67EC63-39F0-984E-9ED9-CA6931558192}" destId="{E4AC5901-30EC-8B4B-B58E-0F22E4BE2CF6}" srcOrd="0" destOrd="0" presId="urn:microsoft.com/office/officeart/2005/8/layout/bProcess2"/>
    <dgm:cxn modelId="{58CD61BE-4744-034B-A448-F043001C9EA1}" srcId="{8243260B-A68A-0846-AB8A-1739EF5F6ECF}" destId="{D814A26B-1E08-E444-B989-08A9711BB6AB}" srcOrd="2" destOrd="0" parTransId="{2559FE24-1AA9-9A41-AC31-1FCFB090ED8D}" sibTransId="{400773E1-E70F-7B46-A2F8-FC0F86FAD524}"/>
    <dgm:cxn modelId="{916FB3DE-361A-AF49-AC85-9CDFA3AC814C}" type="presOf" srcId="{255E653A-16BA-884C-924B-675B2F6EF9FB}" destId="{86F1AC35-E2ED-D34C-B896-71FC18EC3F50}" srcOrd="0" destOrd="0" presId="urn:microsoft.com/office/officeart/2005/8/layout/bProcess2"/>
    <dgm:cxn modelId="{31C1F3E8-37C2-2F43-A03A-5C4DD35A1D92}" type="presOf" srcId="{932D16A3-16E3-8345-A5CF-C74ED1D26703}" destId="{00722E56-DB38-5148-BB42-47A787F27ED4}" srcOrd="0" destOrd="0" presId="urn:microsoft.com/office/officeart/2005/8/layout/bProcess2"/>
    <dgm:cxn modelId="{D30CEB4E-0A35-0E48-BC35-01371666F5D4}" type="presParOf" srcId="{860C811F-1742-1740-A5A8-29B0B3DF849A}" destId="{BAA1CBB6-24BB-6D41-B19F-0FA98DEE38C5}" srcOrd="0" destOrd="0" presId="urn:microsoft.com/office/officeart/2005/8/layout/bProcess2"/>
    <dgm:cxn modelId="{70378E82-F46D-A849-8719-5D34B57D10EE}" type="presParOf" srcId="{860C811F-1742-1740-A5A8-29B0B3DF849A}" destId="{6E72956B-FB86-414B-B077-33045FEECF41}" srcOrd="1" destOrd="0" presId="urn:microsoft.com/office/officeart/2005/8/layout/bProcess2"/>
    <dgm:cxn modelId="{A530B906-2B3F-CD40-9071-00AFAF1EC35D}" type="presParOf" srcId="{860C811F-1742-1740-A5A8-29B0B3DF849A}" destId="{07FE5880-9795-644B-AC4C-93F743CF5498}" srcOrd="2" destOrd="0" presId="urn:microsoft.com/office/officeart/2005/8/layout/bProcess2"/>
    <dgm:cxn modelId="{17ACDF95-2F38-F942-AC54-3E3FC5A67477}" type="presParOf" srcId="{07FE5880-9795-644B-AC4C-93F743CF5498}" destId="{07999A1E-05FF-3841-AA11-F1D6C22855F0}" srcOrd="0" destOrd="0" presId="urn:microsoft.com/office/officeart/2005/8/layout/bProcess2"/>
    <dgm:cxn modelId="{F1094C5D-DA2C-F948-A6A2-FF21F39BDDF7}" type="presParOf" srcId="{07FE5880-9795-644B-AC4C-93F743CF5498}" destId="{7C2B3D06-1B2C-324C-8FF8-FDF6ADEFF6C0}" srcOrd="1" destOrd="0" presId="urn:microsoft.com/office/officeart/2005/8/layout/bProcess2"/>
    <dgm:cxn modelId="{B7769AAB-AF4F-8E4E-A551-622B3DD04221}" type="presParOf" srcId="{860C811F-1742-1740-A5A8-29B0B3DF849A}" destId="{E4AC5901-30EC-8B4B-B58E-0F22E4BE2CF6}" srcOrd="3" destOrd="0" presId="urn:microsoft.com/office/officeart/2005/8/layout/bProcess2"/>
    <dgm:cxn modelId="{D77F62F7-9B56-5E43-B3E9-21E82FAFC9B9}" type="presParOf" srcId="{860C811F-1742-1740-A5A8-29B0B3DF849A}" destId="{BE9BFA31-1C7C-8841-A34D-76089CE8A9EA}" srcOrd="4" destOrd="0" presId="urn:microsoft.com/office/officeart/2005/8/layout/bProcess2"/>
    <dgm:cxn modelId="{E81BA55E-B125-C546-B33D-BEA59F9F462F}" type="presParOf" srcId="{BE9BFA31-1C7C-8841-A34D-76089CE8A9EA}" destId="{CEDF5BB4-62C3-AE49-8136-89933594A65E}" srcOrd="0" destOrd="0" presId="urn:microsoft.com/office/officeart/2005/8/layout/bProcess2"/>
    <dgm:cxn modelId="{D5DA0D54-6AB6-E94D-AF33-36398FEB93F6}" type="presParOf" srcId="{BE9BFA31-1C7C-8841-A34D-76089CE8A9EA}" destId="{8F887095-4A44-1047-9CF7-C2085ADA1B78}" srcOrd="1" destOrd="0" presId="urn:microsoft.com/office/officeart/2005/8/layout/bProcess2"/>
    <dgm:cxn modelId="{5C48FF9C-1324-DD40-AA5F-ED7264D65E08}" type="presParOf" srcId="{860C811F-1742-1740-A5A8-29B0B3DF849A}" destId="{7BE10DAD-083C-464B-BFD9-77474868FCE2}" srcOrd="5" destOrd="0" presId="urn:microsoft.com/office/officeart/2005/8/layout/bProcess2"/>
    <dgm:cxn modelId="{23C477A9-D746-2742-9AC3-69DEEBFE8096}" type="presParOf" srcId="{860C811F-1742-1740-A5A8-29B0B3DF849A}" destId="{48CC4CF1-3260-6948-AD7A-9F4DE2861A5D}" srcOrd="6" destOrd="0" presId="urn:microsoft.com/office/officeart/2005/8/layout/bProcess2"/>
    <dgm:cxn modelId="{C179831D-C750-344D-9C65-07F28B01CD4D}" type="presParOf" srcId="{48CC4CF1-3260-6948-AD7A-9F4DE2861A5D}" destId="{1017F153-6D37-3B41-B989-D8C43F272C84}" srcOrd="0" destOrd="0" presId="urn:microsoft.com/office/officeart/2005/8/layout/bProcess2"/>
    <dgm:cxn modelId="{19D42E7A-EA48-414B-884F-0A513411C3B6}" type="presParOf" srcId="{48CC4CF1-3260-6948-AD7A-9F4DE2861A5D}" destId="{86F1AC35-E2ED-D34C-B896-71FC18EC3F50}" srcOrd="1" destOrd="0" presId="urn:microsoft.com/office/officeart/2005/8/layout/bProcess2"/>
    <dgm:cxn modelId="{3A1DE903-BC84-6444-A3F9-B7B9C8BDB607}" type="presParOf" srcId="{860C811F-1742-1740-A5A8-29B0B3DF849A}" destId="{4724E86B-EC8C-8645-B208-45890AB0C817}" srcOrd="7" destOrd="0" presId="urn:microsoft.com/office/officeart/2005/8/layout/bProcess2"/>
    <dgm:cxn modelId="{8158A157-D30E-4743-B204-713CA3BFB5A3}" type="presParOf" srcId="{860C811F-1742-1740-A5A8-29B0B3DF849A}" destId="{3D675D17-5BD1-3747-A815-8A765471CA8B}" srcOrd="8" destOrd="0" presId="urn:microsoft.com/office/officeart/2005/8/layout/bProcess2"/>
    <dgm:cxn modelId="{5654E925-B630-4742-A1B0-CD8D8D6DD069}" type="presParOf" srcId="{3D675D17-5BD1-3747-A815-8A765471CA8B}" destId="{B2EFB060-1B61-864D-ACAE-6F55B0548D3D}" srcOrd="0" destOrd="0" presId="urn:microsoft.com/office/officeart/2005/8/layout/bProcess2"/>
    <dgm:cxn modelId="{19EB0BBF-2DDB-0946-B388-0A7DA1E64EC0}" type="presParOf" srcId="{3D675D17-5BD1-3747-A815-8A765471CA8B}" destId="{BC058A3F-CF33-484D-A454-744BBFDF61F3}" srcOrd="1" destOrd="0" presId="urn:microsoft.com/office/officeart/2005/8/layout/bProcess2"/>
    <dgm:cxn modelId="{0B785D76-6386-474A-A283-C27FB3CB62C0}" type="presParOf" srcId="{860C811F-1742-1740-A5A8-29B0B3DF849A}" destId="{00722E56-DB38-5148-BB42-47A787F27ED4}" srcOrd="9" destOrd="0" presId="urn:microsoft.com/office/officeart/2005/8/layout/bProcess2"/>
    <dgm:cxn modelId="{9FB27DB9-7498-F840-8CCC-D3537B619B8A}" type="presParOf" srcId="{860C811F-1742-1740-A5A8-29B0B3DF849A}" destId="{FC502BEF-1059-5B43-95AE-0A2E9684C29A}" srcOrd="10" destOrd="0" presId="urn:microsoft.com/office/officeart/2005/8/layout/bProcess2"/>
    <dgm:cxn modelId="{497BC451-78DC-104E-AD4D-3965FA222473}" type="presParOf" srcId="{FC502BEF-1059-5B43-95AE-0A2E9684C29A}" destId="{4B369F99-5A85-6549-8246-539D0787DC82}" srcOrd="0" destOrd="0" presId="urn:microsoft.com/office/officeart/2005/8/layout/bProcess2"/>
    <dgm:cxn modelId="{A9B53E46-AF37-694A-A550-EADDD0CBC2ED}" type="presParOf" srcId="{FC502BEF-1059-5B43-95AE-0A2E9684C29A}" destId="{9989E5E9-8504-FF45-93D0-571F91D286FD}" srcOrd="1" destOrd="0" presId="urn:microsoft.com/office/officeart/2005/8/layout/bProcess2"/>
    <dgm:cxn modelId="{9081FAA8-FE04-9841-86C1-7EAE30F076DD}" type="presParOf" srcId="{860C811F-1742-1740-A5A8-29B0B3DF849A}" destId="{AF5672FF-46F6-5341-B152-386C05AFC00C}" srcOrd="11" destOrd="0" presId="urn:microsoft.com/office/officeart/2005/8/layout/bProcess2"/>
    <dgm:cxn modelId="{012F1426-3418-DC4F-A0D4-B781CDB64965}" type="presParOf" srcId="{860C811F-1742-1740-A5A8-29B0B3DF849A}" destId="{0346CFF3-B13F-3B4C-8162-4F7CE3D25632}" srcOrd="12" destOrd="0" presId="urn:microsoft.com/office/officeart/2005/8/layout/bProcess2"/>
    <dgm:cxn modelId="{5C6BC62D-D512-4D44-B35F-7995E508B9B6}" type="presParOf" srcId="{0346CFF3-B13F-3B4C-8162-4F7CE3D25632}" destId="{492EF2D0-5A29-5444-9E3A-D897B11B788F}" srcOrd="0" destOrd="0" presId="urn:microsoft.com/office/officeart/2005/8/layout/bProcess2"/>
    <dgm:cxn modelId="{6C11643F-D823-7C4F-83BB-987257BA4C07}" type="presParOf" srcId="{0346CFF3-B13F-3B4C-8162-4F7CE3D25632}" destId="{FE816120-EEC7-B141-BC2B-A5E1D81F0901}" srcOrd="1" destOrd="0" presId="urn:microsoft.com/office/officeart/2005/8/layout/bProcess2"/>
    <dgm:cxn modelId="{59A30467-8632-C44E-9664-6DCE56B89E7D}" type="presParOf" srcId="{860C811F-1742-1740-A5A8-29B0B3DF849A}" destId="{14A5058C-EA3D-D646-8C95-3AD7E1F01F9E}" srcOrd="13" destOrd="0" presId="urn:microsoft.com/office/officeart/2005/8/layout/bProcess2"/>
    <dgm:cxn modelId="{36966F2B-40A7-0246-A62E-FFFFF95BE0FA}" type="presParOf" srcId="{860C811F-1742-1740-A5A8-29B0B3DF849A}" destId="{05D55644-2536-EB4F-9329-3B6588E5157A}" srcOrd="14" destOrd="0" presId="urn:microsoft.com/office/officeart/2005/8/layout/bProcess2"/>
    <dgm:cxn modelId="{4EEAF6C4-C1C6-8B43-8644-259C22E56845}" type="presParOf" srcId="{05D55644-2536-EB4F-9329-3B6588E5157A}" destId="{7C50878D-C158-944A-A9F5-04758280847B}" srcOrd="0" destOrd="0" presId="urn:microsoft.com/office/officeart/2005/8/layout/bProcess2"/>
    <dgm:cxn modelId="{6F27A11C-F579-574A-8817-0076DFED7E68}" type="presParOf" srcId="{05D55644-2536-EB4F-9329-3B6588E5157A}" destId="{7D6F6074-B4B0-1949-9719-5628360126FD}" srcOrd="1" destOrd="0" presId="urn:microsoft.com/office/officeart/2005/8/layout/bProcess2"/>
    <dgm:cxn modelId="{5EBE488F-440B-564C-99AF-DC1891B50B62}" type="presParOf" srcId="{860C811F-1742-1740-A5A8-29B0B3DF849A}" destId="{CF079C9B-8D40-4345-B37E-D3FDEBDB5AAE}" srcOrd="15" destOrd="0" presId="urn:microsoft.com/office/officeart/2005/8/layout/bProcess2"/>
    <dgm:cxn modelId="{59FD425D-D09D-E443-88D8-6DB491808A9B}" type="presParOf" srcId="{860C811F-1742-1740-A5A8-29B0B3DF849A}" destId="{7AA49666-5778-FD4C-B9FB-044F030F128B}"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43260B-A68A-0846-AB8A-1739EF5F6ECF}" type="doc">
      <dgm:prSet loTypeId="urn:microsoft.com/office/officeart/2005/8/layout/bProcess2" loCatId="" qsTypeId="urn:microsoft.com/office/officeart/2005/8/quickstyle/simple1" qsCatId="simple" csTypeId="urn:microsoft.com/office/officeart/2005/8/colors/accent1_2" csCatId="accent1" phldr="1"/>
      <dgm:spPr/>
      <dgm:t>
        <a:bodyPr/>
        <a:lstStyle/>
        <a:p>
          <a:endParaRPr lang="de-DE"/>
        </a:p>
      </dgm:t>
    </dgm:pt>
    <dgm:pt modelId="{9F4B4888-4A42-C740-8F12-B83FFA073F56}">
      <dgm:prSet phldrT="[Text]" custT="1"/>
      <dgm:spPr>
        <a:solidFill>
          <a:schemeClr val="accent3"/>
        </a:solidFill>
      </dgm:spPr>
      <dgm:t>
        <a:bodyPr/>
        <a:lstStyle/>
        <a:p>
          <a:r>
            <a:rPr lang="de-DE" sz="1000" dirty="0"/>
            <a:t>Grundlagen</a:t>
          </a:r>
        </a:p>
      </dgm:t>
    </dgm:pt>
    <dgm:pt modelId="{37D4D547-86B8-2447-BFBE-569BEE720B74}" type="parTrans" cxnId="{71A1BF72-A983-6841-B2E0-C91EB446C507}">
      <dgm:prSet/>
      <dgm:spPr/>
      <dgm:t>
        <a:bodyPr/>
        <a:lstStyle/>
        <a:p>
          <a:endParaRPr lang="de-DE"/>
        </a:p>
      </dgm:t>
    </dgm:pt>
    <dgm:pt modelId="{24E6EC7E-D3AF-8C40-AE54-B60CBA51398A}" type="sibTrans" cxnId="{71A1BF72-A983-6841-B2E0-C91EB446C507}">
      <dgm:prSet/>
      <dgm:spPr/>
      <dgm:t>
        <a:bodyPr/>
        <a:lstStyle/>
        <a:p>
          <a:endParaRPr lang="de-DE"/>
        </a:p>
      </dgm:t>
    </dgm:pt>
    <dgm:pt modelId="{DE4FC4C2-7568-DB4F-BB80-3BF2CB7992E6}">
      <dgm:prSet phldrT="[Text]" custT="1"/>
      <dgm:spPr>
        <a:solidFill>
          <a:schemeClr val="accent3"/>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gm:t>
    </dgm:pt>
    <dgm:pt modelId="{41E946F9-C8E8-9242-BB01-4DF7181C270F}" type="parTrans" cxnId="{43107A48-C639-014E-9D51-D2C173D79B94}">
      <dgm:prSet/>
      <dgm:spPr/>
      <dgm:t>
        <a:bodyPr/>
        <a:lstStyle/>
        <a:p>
          <a:endParaRPr lang="de-DE"/>
        </a:p>
      </dgm:t>
    </dgm:pt>
    <dgm:pt modelId="{6A67EC63-39F0-984E-9ED9-CA6931558192}" type="sibTrans" cxnId="{43107A48-C639-014E-9D51-D2C173D79B94}">
      <dgm:prSet/>
      <dgm:spPr/>
      <dgm:t>
        <a:bodyPr/>
        <a:lstStyle/>
        <a:p>
          <a:endParaRPr lang="de-DE"/>
        </a:p>
      </dgm:t>
    </dgm:pt>
    <dgm:pt modelId="{D814A26B-1E08-E444-B989-08A9711BB6AB}">
      <dgm:prSet phldrT="[Text]" custT="1"/>
      <dgm:spPr>
        <a:solidFill>
          <a:schemeClr val="accent3"/>
        </a:solidFill>
      </dgm:spPr>
      <dgm:t>
        <a:bodyPr/>
        <a:lstStyle/>
        <a:p>
          <a:r>
            <a:rPr lang="de-DE" sz="1000" dirty="0"/>
            <a:t>Unerlaubte Handlung</a:t>
          </a:r>
        </a:p>
      </dgm:t>
    </dgm:pt>
    <dgm:pt modelId="{2559FE24-1AA9-9A41-AC31-1FCFB090ED8D}" type="parTrans" cxnId="{58CD61BE-4744-034B-A448-F043001C9EA1}">
      <dgm:prSet/>
      <dgm:spPr/>
      <dgm:t>
        <a:bodyPr/>
        <a:lstStyle/>
        <a:p>
          <a:endParaRPr lang="de-DE"/>
        </a:p>
      </dgm:t>
    </dgm:pt>
    <dgm:pt modelId="{400773E1-E70F-7B46-A2F8-FC0F86FAD524}" type="sibTrans" cxnId="{58CD61BE-4744-034B-A448-F043001C9EA1}">
      <dgm:prSet/>
      <dgm:spPr/>
      <dgm:t>
        <a:bodyPr/>
        <a:lstStyle/>
        <a:p>
          <a:endParaRPr lang="de-DE"/>
        </a:p>
      </dgm:t>
    </dgm:pt>
    <dgm:pt modelId="{255E653A-16BA-884C-924B-675B2F6EF9FB}">
      <dgm:prSet phldrT="[Text]" custT="1"/>
      <dgm:spPr>
        <a:solidFill>
          <a:schemeClr val="accent3"/>
        </a:solidFill>
      </dgm:spPr>
      <dgm:t>
        <a:bodyPr/>
        <a:lstStyle/>
        <a:p>
          <a:r>
            <a:rPr lang="de-DE" sz="1000" dirty="0"/>
            <a:t>Ungerecht-fertige Bereich-</a:t>
          </a:r>
          <a:r>
            <a:rPr lang="de-DE" sz="1000" dirty="0" err="1"/>
            <a:t>erung</a:t>
          </a:r>
          <a:endParaRPr lang="de-DE" sz="1000" dirty="0"/>
        </a:p>
      </dgm:t>
    </dgm:pt>
    <dgm:pt modelId="{10BBC076-711B-1240-A8BD-BD108AF94329}" type="parTrans" cxnId="{E95E3575-6068-EC42-8746-617C098E1821}">
      <dgm:prSet/>
      <dgm:spPr/>
      <dgm:t>
        <a:bodyPr/>
        <a:lstStyle/>
        <a:p>
          <a:endParaRPr lang="de-DE"/>
        </a:p>
      </dgm:t>
    </dgm:pt>
    <dgm:pt modelId="{F9978176-9336-BA49-A5EA-652A59E5E11D}" type="sibTrans" cxnId="{E95E3575-6068-EC42-8746-617C098E1821}">
      <dgm:prSet/>
      <dgm:spPr/>
      <dgm:t>
        <a:bodyPr/>
        <a:lstStyle/>
        <a:p>
          <a:endParaRPr lang="de-DE"/>
        </a:p>
      </dgm:t>
    </dgm:pt>
    <dgm:pt modelId="{D2CE3CE2-530D-9949-9050-8CAFD345BA11}">
      <dgm:prSet phldrT="[Text]" custT="1"/>
      <dgm:spPr>
        <a:solidFill>
          <a:schemeClr val="accent3"/>
        </a:solidFill>
      </dgm:spPr>
      <dgm:t>
        <a:bodyPr/>
        <a:lstStyle/>
        <a:p>
          <a:r>
            <a:rPr lang="de-DE" sz="1000" dirty="0"/>
            <a:t>Erfüllung von Obligationen</a:t>
          </a:r>
        </a:p>
      </dgm:t>
    </dgm:pt>
    <dgm:pt modelId="{ED273A13-423C-7D4A-A93D-6742CE80FD58}" type="parTrans" cxnId="{C329EB95-E8F9-2F42-9C19-28070BED9195}">
      <dgm:prSet/>
      <dgm:spPr/>
      <dgm:t>
        <a:bodyPr/>
        <a:lstStyle/>
        <a:p>
          <a:endParaRPr lang="de-DE"/>
        </a:p>
      </dgm:t>
    </dgm:pt>
    <dgm:pt modelId="{932D16A3-16E3-8345-A5CF-C74ED1D26703}" type="sibTrans" cxnId="{C329EB95-E8F9-2F42-9C19-28070BED9195}">
      <dgm:prSet/>
      <dgm:spPr/>
      <dgm:t>
        <a:bodyPr/>
        <a:lstStyle/>
        <a:p>
          <a:endParaRPr lang="de-DE"/>
        </a:p>
      </dgm:t>
    </dgm:pt>
    <dgm:pt modelId="{88D47180-F304-3747-B5E9-9A99AA1790CD}">
      <dgm:prSet phldrT="[Text]" custT="1"/>
      <dgm:spPr>
        <a:solidFill>
          <a:schemeClr val="accent3">
            <a:lumMod val="40000"/>
            <a:lumOff val="60000"/>
          </a:schemeClr>
        </a:solidFill>
      </dgm:spPr>
      <dgm:t>
        <a:bodyPr/>
        <a:lstStyle/>
        <a:p>
          <a:r>
            <a:rPr lang="de-DE" sz="1000" dirty="0"/>
            <a:t>Erlöschen von </a:t>
          </a:r>
          <a:r>
            <a:rPr lang="de-DE" sz="1000" dirty="0" err="1"/>
            <a:t>Obligatio-nen</a:t>
          </a:r>
          <a:endParaRPr lang="de-DE" sz="1000" dirty="0"/>
        </a:p>
      </dgm:t>
    </dgm:pt>
    <dgm:pt modelId="{20DEADB3-E6E6-A94E-B127-B447543BE595}" type="parTrans" cxnId="{00536F1D-C760-3845-87E9-EF823C2BAC5B}">
      <dgm:prSet/>
      <dgm:spPr/>
      <dgm:t>
        <a:bodyPr/>
        <a:lstStyle/>
        <a:p>
          <a:endParaRPr lang="de-DE"/>
        </a:p>
      </dgm:t>
    </dgm:pt>
    <dgm:pt modelId="{CC5CDBCF-2F92-4643-A71E-7C8569F864E2}" type="sibTrans" cxnId="{00536F1D-C760-3845-87E9-EF823C2BAC5B}">
      <dgm:prSet/>
      <dgm:spPr/>
      <dgm:t>
        <a:bodyPr/>
        <a:lstStyle/>
        <a:p>
          <a:endParaRPr lang="de-DE"/>
        </a:p>
      </dgm:t>
    </dgm:pt>
    <dgm:pt modelId="{00CE5BDA-4610-0B44-B6DE-4EF68F95AA7F}">
      <dgm:prSet phldrT="[Text]" custT="1"/>
      <dgm:spPr>
        <a:solidFill>
          <a:schemeClr val="accent3">
            <a:lumMod val="40000"/>
            <a:lumOff val="60000"/>
          </a:schemeClr>
        </a:solidFill>
      </dgm:spPr>
      <dgm:t>
        <a:bodyPr/>
        <a:lstStyle/>
        <a:p>
          <a:r>
            <a:rPr lang="de-DE" sz="1000" dirty="0"/>
            <a:t>Konventionalstrafe und Reugeld</a:t>
          </a:r>
        </a:p>
      </dgm:t>
    </dgm:pt>
    <dgm:pt modelId="{EBD8F06C-BE8B-0D48-A60F-9D3AF3A6496A}" type="parTrans" cxnId="{1DD32398-CBA8-624D-ACCD-187063B2FAB1}">
      <dgm:prSet/>
      <dgm:spPr/>
      <dgm:t>
        <a:bodyPr/>
        <a:lstStyle/>
        <a:p>
          <a:endParaRPr lang="de-DE"/>
        </a:p>
      </dgm:t>
    </dgm:pt>
    <dgm:pt modelId="{66675831-E03A-324B-8C91-801FFEE7551E}" type="sibTrans" cxnId="{1DD32398-CBA8-624D-ACCD-187063B2FAB1}">
      <dgm:prSet/>
      <dgm:spPr/>
      <dgm:t>
        <a:bodyPr/>
        <a:lstStyle/>
        <a:p>
          <a:endParaRPr lang="de-DE"/>
        </a:p>
      </dgm:t>
    </dgm:pt>
    <dgm:pt modelId="{884D50B2-3019-3D41-AB16-549F835F144B}">
      <dgm:prSet phldrT="[Text]" custT="1"/>
      <dgm:spPr>
        <a:solidFill>
          <a:schemeClr val="accent3">
            <a:lumMod val="40000"/>
            <a:lumOff val="60000"/>
          </a:schemeClr>
        </a:solidFill>
      </dgm:spPr>
      <dgm:t>
        <a:bodyPr/>
        <a:lstStyle/>
        <a:p>
          <a:r>
            <a:rPr lang="de-DE" sz="1000" dirty="0"/>
            <a:t>Zession</a:t>
          </a:r>
        </a:p>
      </dgm:t>
    </dgm:pt>
    <dgm:pt modelId="{470EA583-6837-2849-AC42-06AE24735978}" type="parTrans" cxnId="{C6612E11-7B1E-7E46-B368-1F61582927B6}">
      <dgm:prSet/>
      <dgm:spPr/>
      <dgm:t>
        <a:bodyPr/>
        <a:lstStyle/>
        <a:p>
          <a:endParaRPr lang="de-DE"/>
        </a:p>
      </dgm:t>
    </dgm:pt>
    <dgm:pt modelId="{FE3F398C-AFDE-BB46-98A5-C927270201B7}" type="sibTrans" cxnId="{C6612E11-7B1E-7E46-B368-1F61582927B6}">
      <dgm:prSet/>
      <dgm:spPr/>
      <dgm:t>
        <a:bodyPr/>
        <a:lstStyle/>
        <a:p>
          <a:endParaRPr lang="de-DE"/>
        </a:p>
      </dgm:t>
    </dgm:pt>
    <dgm:pt modelId="{D4152505-A319-6849-B6C1-06DD0D0D215A}">
      <dgm:prSet phldrT="[Text]" custT="1"/>
      <dgm:spPr>
        <a:solidFill>
          <a:schemeClr val="accent3">
            <a:lumMod val="40000"/>
            <a:lumOff val="60000"/>
          </a:schemeClr>
        </a:solidFill>
      </dgm:spPr>
      <dgm:t>
        <a:bodyPr/>
        <a:lstStyle/>
        <a:p>
          <a:r>
            <a:rPr lang="de-DE" sz="1000" dirty="0"/>
            <a:t>Sicherungs-mittel</a:t>
          </a:r>
        </a:p>
      </dgm:t>
    </dgm:pt>
    <dgm:pt modelId="{A0C2DA75-7B8A-7A4C-B603-E5C0E22B1CCD}" type="parTrans" cxnId="{7FD4A5A1-B974-7E4F-903E-13C376FC0173}">
      <dgm:prSet/>
      <dgm:spPr/>
      <dgm:t>
        <a:bodyPr/>
        <a:lstStyle/>
        <a:p>
          <a:endParaRPr lang="de-DE"/>
        </a:p>
      </dgm:t>
    </dgm:pt>
    <dgm:pt modelId="{80675FE0-CF54-9948-B427-B9C398FF5487}" type="sibTrans" cxnId="{7FD4A5A1-B974-7E4F-903E-13C376FC0173}">
      <dgm:prSet/>
      <dgm:spPr/>
      <dgm:t>
        <a:bodyPr/>
        <a:lstStyle/>
        <a:p>
          <a:endParaRPr lang="de-DE"/>
        </a:p>
      </dgm:t>
    </dgm:pt>
    <dgm:pt modelId="{860C811F-1742-1740-A5A8-29B0B3DF849A}" type="pres">
      <dgm:prSet presAssocID="{8243260B-A68A-0846-AB8A-1739EF5F6ECF}" presName="diagram" presStyleCnt="0">
        <dgm:presLayoutVars>
          <dgm:dir/>
          <dgm:resizeHandles/>
        </dgm:presLayoutVars>
      </dgm:prSet>
      <dgm:spPr/>
    </dgm:pt>
    <dgm:pt modelId="{BAA1CBB6-24BB-6D41-B19F-0FA98DEE38C5}" type="pres">
      <dgm:prSet presAssocID="{9F4B4888-4A42-C740-8F12-B83FFA073F56}" presName="firstNode" presStyleLbl="node1" presStyleIdx="0" presStyleCnt="9">
        <dgm:presLayoutVars>
          <dgm:bulletEnabled val="1"/>
        </dgm:presLayoutVars>
      </dgm:prSet>
      <dgm:spPr/>
    </dgm:pt>
    <dgm:pt modelId="{6E72956B-FB86-414B-B077-33045FEECF41}" type="pres">
      <dgm:prSet presAssocID="{24E6EC7E-D3AF-8C40-AE54-B60CBA51398A}" presName="sibTrans" presStyleLbl="sibTrans2D1" presStyleIdx="0" presStyleCnt="8"/>
      <dgm:spPr/>
    </dgm:pt>
    <dgm:pt modelId="{07FE5880-9795-644B-AC4C-93F743CF5498}" type="pres">
      <dgm:prSet presAssocID="{DE4FC4C2-7568-DB4F-BB80-3BF2CB7992E6}" presName="middleNode" presStyleCnt="0"/>
      <dgm:spPr/>
    </dgm:pt>
    <dgm:pt modelId="{07999A1E-05FF-3841-AA11-F1D6C22855F0}" type="pres">
      <dgm:prSet presAssocID="{DE4FC4C2-7568-DB4F-BB80-3BF2CB7992E6}" presName="padding" presStyleLbl="node1" presStyleIdx="0" presStyleCnt="9"/>
      <dgm:spPr/>
    </dgm:pt>
    <dgm:pt modelId="{7C2B3D06-1B2C-324C-8FF8-FDF6ADEFF6C0}" type="pres">
      <dgm:prSet presAssocID="{DE4FC4C2-7568-DB4F-BB80-3BF2CB7992E6}" presName="shape" presStyleLbl="node1" presStyleIdx="1" presStyleCnt="9" custScaleX="166175" custScaleY="134988">
        <dgm:presLayoutVars>
          <dgm:bulletEnabled val="1"/>
        </dgm:presLayoutVars>
      </dgm:prSet>
      <dgm:spPr>
        <a:xfrm>
          <a:off x="1236655" y="1368624"/>
          <a:ext cx="1081988" cy="878926"/>
        </a:xfrm>
        <a:prstGeom prst="ellipse">
          <a:avLst/>
        </a:prstGeom>
      </dgm:spPr>
    </dgm:pt>
    <dgm:pt modelId="{E4AC5901-30EC-8B4B-B58E-0F22E4BE2CF6}" type="pres">
      <dgm:prSet presAssocID="{6A67EC63-39F0-984E-9ED9-CA6931558192}" presName="sibTrans" presStyleLbl="sibTrans2D1" presStyleIdx="1" presStyleCnt="8"/>
      <dgm:spPr/>
    </dgm:pt>
    <dgm:pt modelId="{BE9BFA31-1C7C-8841-A34D-76089CE8A9EA}" type="pres">
      <dgm:prSet presAssocID="{D814A26B-1E08-E444-B989-08A9711BB6AB}" presName="middleNode" presStyleCnt="0"/>
      <dgm:spPr/>
    </dgm:pt>
    <dgm:pt modelId="{CEDF5BB4-62C3-AE49-8136-89933594A65E}" type="pres">
      <dgm:prSet presAssocID="{D814A26B-1E08-E444-B989-08A9711BB6AB}" presName="padding" presStyleLbl="node1" presStyleIdx="1" presStyleCnt="9"/>
      <dgm:spPr/>
    </dgm:pt>
    <dgm:pt modelId="{8F887095-4A44-1047-9CF7-C2085ADA1B78}" type="pres">
      <dgm:prSet presAssocID="{D814A26B-1E08-E444-B989-08A9711BB6AB}" presName="shape" presStyleLbl="node1" presStyleIdx="2" presStyleCnt="9" custScaleX="144081" custScaleY="142081">
        <dgm:presLayoutVars>
          <dgm:bulletEnabled val="1"/>
        </dgm:presLayoutVars>
      </dgm:prSet>
      <dgm:spPr/>
    </dgm:pt>
    <dgm:pt modelId="{7BE10DAD-083C-464B-BFD9-77474868FCE2}" type="pres">
      <dgm:prSet presAssocID="{400773E1-E70F-7B46-A2F8-FC0F86FAD524}" presName="sibTrans" presStyleLbl="sibTrans2D1" presStyleIdx="2" presStyleCnt="8"/>
      <dgm:spPr/>
    </dgm:pt>
    <dgm:pt modelId="{48CC4CF1-3260-6948-AD7A-9F4DE2861A5D}" type="pres">
      <dgm:prSet presAssocID="{255E653A-16BA-884C-924B-675B2F6EF9FB}" presName="middleNode" presStyleCnt="0"/>
      <dgm:spPr/>
    </dgm:pt>
    <dgm:pt modelId="{1017F153-6D37-3B41-B989-D8C43F272C84}" type="pres">
      <dgm:prSet presAssocID="{255E653A-16BA-884C-924B-675B2F6EF9FB}" presName="padding" presStyleLbl="node1" presStyleIdx="2" presStyleCnt="9"/>
      <dgm:spPr/>
    </dgm:pt>
    <dgm:pt modelId="{86F1AC35-E2ED-D34C-B896-71FC18EC3F50}" type="pres">
      <dgm:prSet presAssocID="{255E653A-16BA-884C-924B-675B2F6EF9FB}" presName="shape" presStyleLbl="node1" presStyleIdx="3" presStyleCnt="9" custScaleX="142043" custScaleY="119987">
        <dgm:presLayoutVars>
          <dgm:bulletEnabled val="1"/>
        </dgm:presLayoutVars>
      </dgm:prSet>
      <dgm:spPr/>
    </dgm:pt>
    <dgm:pt modelId="{4724E86B-EC8C-8645-B208-45890AB0C817}" type="pres">
      <dgm:prSet presAssocID="{F9978176-9336-BA49-A5EA-652A59E5E11D}" presName="sibTrans" presStyleLbl="sibTrans2D1" presStyleIdx="3" presStyleCnt="8"/>
      <dgm:spPr/>
    </dgm:pt>
    <dgm:pt modelId="{3D675D17-5BD1-3747-A815-8A765471CA8B}" type="pres">
      <dgm:prSet presAssocID="{D2CE3CE2-530D-9949-9050-8CAFD345BA11}" presName="middleNode" presStyleCnt="0"/>
      <dgm:spPr/>
    </dgm:pt>
    <dgm:pt modelId="{B2EFB060-1B61-864D-ACAE-6F55B0548D3D}" type="pres">
      <dgm:prSet presAssocID="{D2CE3CE2-530D-9949-9050-8CAFD345BA11}" presName="padding" presStyleLbl="node1" presStyleIdx="3" presStyleCnt="9"/>
      <dgm:spPr/>
    </dgm:pt>
    <dgm:pt modelId="{BC058A3F-CF33-484D-A454-744BBFDF61F3}" type="pres">
      <dgm:prSet presAssocID="{D2CE3CE2-530D-9949-9050-8CAFD345BA11}" presName="shape" presStyleLbl="node1" presStyleIdx="4" presStyleCnt="9" custScaleX="164138" custScaleY="134988">
        <dgm:presLayoutVars>
          <dgm:bulletEnabled val="1"/>
        </dgm:presLayoutVars>
      </dgm:prSet>
      <dgm:spPr/>
    </dgm:pt>
    <dgm:pt modelId="{00722E56-DB38-5148-BB42-47A787F27ED4}" type="pres">
      <dgm:prSet presAssocID="{932D16A3-16E3-8345-A5CF-C74ED1D26703}" presName="sibTrans" presStyleLbl="sibTrans2D1" presStyleIdx="4" presStyleCnt="8"/>
      <dgm:spPr/>
    </dgm:pt>
    <dgm:pt modelId="{FC502BEF-1059-5B43-95AE-0A2E9684C29A}" type="pres">
      <dgm:prSet presAssocID="{88D47180-F304-3747-B5E9-9A99AA1790CD}" presName="middleNode" presStyleCnt="0"/>
      <dgm:spPr/>
    </dgm:pt>
    <dgm:pt modelId="{4B369F99-5A85-6549-8246-539D0787DC82}" type="pres">
      <dgm:prSet presAssocID="{88D47180-F304-3747-B5E9-9A99AA1790CD}" presName="padding" presStyleLbl="node1" presStyleIdx="4" presStyleCnt="9"/>
      <dgm:spPr/>
    </dgm:pt>
    <dgm:pt modelId="{9989E5E9-8504-FF45-93D0-571F91D286FD}" type="pres">
      <dgm:prSet presAssocID="{88D47180-F304-3747-B5E9-9A99AA1790CD}" presName="shape" presStyleLbl="node1" presStyleIdx="5" presStyleCnt="9" custScaleX="123093" custScaleY="115147">
        <dgm:presLayoutVars>
          <dgm:bulletEnabled val="1"/>
        </dgm:presLayoutVars>
      </dgm:prSet>
      <dgm:spPr/>
    </dgm:pt>
    <dgm:pt modelId="{AF5672FF-46F6-5341-B152-386C05AFC00C}" type="pres">
      <dgm:prSet presAssocID="{CC5CDBCF-2F92-4643-A71E-7C8569F864E2}" presName="sibTrans" presStyleLbl="sibTrans2D1" presStyleIdx="5" presStyleCnt="8"/>
      <dgm:spPr/>
    </dgm:pt>
    <dgm:pt modelId="{0346CFF3-B13F-3B4C-8162-4F7CE3D25632}" type="pres">
      <dgm:prSet presAssocID="{00CE5BDA-4610-0B44-B6DE-4EF68F95AA7F}" presName="middleNode" presStyleCnt="0"/>
      <dgm:spPr/>
    </dgm:pt>
    <dgm:pt modelId="{492EF2D0-5A29-5444-9E3A-D897B11B788F}" type="pres">
      <dgm:prSet presAssocID="{00CE5BDA-4610-0B44-B6DE-4EF68F95AA7F}" presName="padding" presStyleLbl="node1" presStyleIdx="5" presStyleCnt="9"/>
      <dgm:spPr/>
    </dgm:pt>
    <dgm:pt modelId="{FE816120-EEC7-B141-BC2B-A5E1D81F0901}" type="pres">
      <dgm:prSet presAssocID="{00CE5BDA-4610-0B44-B6DE-4EF68F95AA7F}" presName="shape" presStyleLbl="node1" presStyleIdx="6" presStyleCnt="9" custScaleX="123092" custScaleY="115147">
        <dgm:presLayoutVars>
          <dgm:bulletEnabled val="1"/>
        </dgm:presLayoutVars>
      </dgm:prSet>
      <dgm:spPr/>
    </dgm:pt>
    <dgm:pt modelId="{14A5058C-EA3D-D646-8C95-3AD7E1F01F9E}" type="pres">
      <dgm:prSet presAssocID="{66675831-E03A-324B-8C91-801FFEE7551E}" presName="sibTrans" presStyleLbl="sibTrans2D1" presStyleIdx="6" presStyleCnt="8"/>
      <dgm:spPr/>
    </dgm:pt>
    <dgm:pt modelId="{05D55644-2536-EB4F-9329-3B6588E5157A}" type="pres">
      <dgm:prSet presAssocID="{884D50B2-3019-3D41-AB16-549F835F144B}" presName="middleNode" presStyleCnt="0"/>
      <dgm:spPr/>
    </dgm:pt>
    <dgm:pt modelId="{7C50878D-C158-944A-A9F5-04758280847B}" type="pres">
      <dgm:prSet presAssocID="{884D50B2-3019-3D41-AB16-549F835F144B}" presName="padding" presStyleLbl="node1" presStyleIdx="6" presStyleCnt="9"/>
      <dgm:spPr/>
    </dgm:pt>
    <dgm:pt modelId="{7D6F6074-B4B0-1949-9719-5628360126FD}" type="pres">
      <dgm:prSet presAssocID="{884D50B2-3019-3D41-AB16-549F835F144B}" presName="shape" presStyleLbl="node1" presStyleIdx="7" presStyleCnt="9">
        <dgm:presLayoutVars>
          <dgm:bulletEnabled val="1"/>
        </dgm:presLayoutVars>
      </dgm:prSet>
      <dgm:spPr/>
    </dgm:pt>
    <dgm:pt modelId="{CF079C9B-8D40-4345-B37E-D3FDEBDB5AAE}" type="pres">
      <dgm:prSet presAssocID="{FE3F398C-AFDE-BB46-98A5-C927270201B7}" presName="sibTrans" presStyleLbl="sibTrans2D1" presStyleIdx="7" presStyleCnt="8"/>
      <dgm:spPr/>
    </dgm:pt>
    <dgm:pt modelId="{7AA49666-5778-FD4C-B9FB-044F030F128B}" type="pres">
      <dgm:prSet presAssocID="{D4152505-A319-6849-B6C1-06DD0D0D215A}" presName="lastNode" presStyleLbl="node1" presStyleIdx="8" presStyleCnt="9">
        <dgm:presLayoutVars>
          <dgm:bulletEnabled val="1"/>
        </dgm:presLayoutVars>
      </dgm:prSet>
      <dgm:spPr/>
    </dgm:pt>
  </dgm:ptLst>
  <dgm:cxnLst>
    <dgm:cxn modelId="{CF832B05-445D-C347-B1E5-1E88A36774DC}" type="presOf" srcId="{00CE5BDA-4610-0B44-B6DE-4EF68F95AA7F}" destId="{FE816120-EEC7-B141-BC2B-A5E1D81F0901}" srcOrd="0" destOrd="0" presId="urn:microsoft.com/office/officeart/2005/8/layout/bProcess2"/>
    <dgm:cxn modelId="{FE140108-08F7-4144-B113-C405CE239061}" type="presOf" srcId="{D2CE3CE2-530D-9949-9050-8CAFD345BA11}" destId="{BC058A3F-CF33-484D-A454-744BBFDF61F3}" srcOrd="0" destOrd="0" presId="urn:microsoft.com/office/officeart/2005/8/layout/bProcess2"/>
    <dgm:cxn modelId="{D83F780E-5368-BD49-80B4-9467D2FD84B3}" type="presOf" srcId="{D4152505-A319-6849-B6C1-06DD0D0D215A}" destId="{7AA49666-5778-FD4C-B9FB-044F030F128B}" srcOrd="0" destOrd="0" presId="urn:microsoft.com/office/officeart/2005/8/layout/bProcess2"/>
    <dgm:cxn modelId="{51A5300F-2624-B945-9D04-3941621F182B}" type="presOf" srcId="{24E6EC7E-D3AF-8C40-AE54-B60CBA51398A}" destId="{6E72956B-FB86-414B-B077-33045FEECF41}" srcOrd="0" destOrd="0" presId="urn:microsoft.com/office/officeart/2005/8/layout/bProcess2"/>
    <dgm:cxn modelId="{C6612E11-7B1E-7E46-B368-1F61582927B6}" srcId="{8243260B-A68A-0846-AB8A-1739EF5F6ECF}" destId="{884D50B2-3019-3D41-AB16-549F835F144B}" srcOrd="7" destOrd="0" parTransId="{470EA583-6837-2849-AC42-06AE24735978}" sibTransId="{FE3F398C-AFDE-BB46-98A5-C927270201B7}"/>
    <dgm:cxn modelId="{00536F1D-C760-3845-87E9-EF823C2BAC5B}" srcId="{8243260B-A68A-0846-AB8A-1739EF5F6ECF}" destId="{88D47180-F304-3747-B5E9-9A99AA1790CD}" srcOrd="5" destOrd="0" parTransId="{20DEADB3-E6E6-A94E-B127-B447543BE595}" sibTransId="{CC5CDBCF-2F92-4643-A71E-7C8569F864E2}"/>
    <dgm:cxn modelId="{D1D7F741-7D57-9046-95FB-931C41EB7883}" type="presOf" srcId="{DE4FC4C2-7568-DB4F-BB80-3BF2CB7992E6}" destId="{7C2B3D06-1B2C-324C-8FF8-FDF6ADEFF6C0}" srcOrd="0" destOrd="0" presId="urn:microsoft.com/office/officeart/2005/8/layout/bProcess2"/>
    <dgm:cxn modelId="{92A43346-8670-0C46-B082-4D5FE70879F7}" type="presOf" srcId="{FE3F398C-AFDE-BB46-98A5-C927270201B7}" destId="{CF079C9B-8D40-4345-B37E-D3FDEBDB5AAE}" srcOrd="0" destOrd="0" presId="urn:microsoft.com/office/officeart/2005/8/layout/bProcess2"/>
    <dgm:cxn modelId="{43107A48-C639-014E-9D51-D2C173D79B94}" srcId="{8243260B-A68A-0846-AB8A-1739EF5F6ECF}" destId="{DE4FC4C2-7568-DB4F-BB80-3BF2CB7992E6}" srcOrd="1" destOrd="0" parTransId="{41E946F9-C8E8-9242-BB01-4DF7181C270F}" sibTransId="{6A67EC63-39F0-984E-9ED9-CA6931558192}"/>
    <dgm:cxn modelId="{A78F8B4E-DDB7-304F-8601-5D92BC81278F}" type="presOf" srcId="{66675831-E03A-324B-8C91-801FFEE7551E}" destId="{14A5058C-EA3D-D646-8C95-3AD7E1F01F9E}" srcOrd="0" destOrd="0" presId="urn:microsoft.com/office/officeart/2005/8/layout/bProcess2"/>
    <dgm:cxn modelId="{F4CFBD63-B3F9-EC48-AD53-B609E774BC45}" type="presOf" srcId="{9F4B4888-4A42-C740-8F12-B83FFA073F56}" destId="{BAA1CBB6-24BB-6D41-B19F-0FA98DEE38C5}" srcOrd="0" destOrd="0" presId="urn:microsoft.com/office/officeart/2005/8/layout/bProcess2"/>
    <dgm:cxn modelId="{6916C26A-DC25-914A-9272-BFDA93922A01}" type="presOf" srcId="{400773E1-E70F-7B46-A2F8-FC0F86FAD524}" destId="{7BE10DAD-083C-464B-BFD9-77474868FCE2}" srcOrd="0" destOrd="0" presId="urn:microsoft.com/office/officeart/2005/8/layout/bProcess2"/>
    <dgm:cxn modelId="{71A1BF72-A983-6841-B2E0-C91EB446C507}" srcId="{8243260B-A68A-0846-AB8A-1739EF5F6ECF}" destId="{9F4B4888-4A42-C740-8F12-B83FFA073F56}" srcOrd="0" destOrd="0" parTransId="{37D4D547-86B8-2447-BFBE-569BEE720B74}" sibTransId="{24E6EC7E-D3AF-8C40-AE54-B60CBA51398A}"/>
    <dgm:cxn modelId="{E95E3575-6068-EC42-8746-617C098E1821}" srcId="{8243260B-A68A-0846-AB8A-1739EF5F6ECF}" destId="{255E653A-16BA-884C-924B-675B2F6EF9FB}" srcOrd="3" destOrd="0" parTransId="{10BBC076-711B-1240-A8BD-BD108AF94329}" sibTransId="{F9978176-9336-BA49-A5EA-652A59E5E11D}"/>
    <dgm:cxn modelId="{0977CF7E-1BF0-0D4A-ADD1-8C2165D684B9}" type="presOf" srcId="{88D47180-F304-3747-B5E9-9A99AA1790CD}" destId="{9989E5E9-8504-FF45-93D0-571F91D286FD}" srcOrd="0" destOrd="0" presId="urn:microsoft.com/office/officeart/2005/8/layout/bProcess2"/>
    <dgm:cxn modelId="{899D5C85-7ECB-2445-BBC1-4959658C7E95}" type="presOf" srcId="{D814A26B-1E08-E444-B989-08A9711BB6AB}" destId="{8F887095-4A44-1047-9CF7-C2085ADA1B78}" srcOrd="0" destOrd="0" presId="urn:microsoft.com/office/officeart/2005/8/layout/bProcess2"/>
    <dgm:cxn modelId="{27E1FD8D-0BC8-444E-AD55-79362DB6183B}" type="presOf" srcId="{8243260B-A68A-0846-AB8A-1739EF5F6ECF}" destId="{860C811F-1742-1740-A5A8-29B0B3DF849A}" srcOrd="0" destOrd="0" presId="urn:microsoft.com/office/officeart/2005/8/layout/bProcess2"/>
    <dgm:cxn modelId="{C329EB95-E8F9-2F42-9C19-28070BED9195}" srcId="{8243260B-A68A-0846-AB8A-1739EF5F6ECF}" destId="{D2CE3CE2-530D-9949-9050-8CAFD345BA11}" srcOrd="4" destOrd="0" parTransId="{ED273A13-423C-7D4A-A93D-6742CE80FD58}" sibTransId="{932D16A3-16E3-8345-A5CF-C74ED1D26703}"/>
    <dgm:cxn modelId="{1DD32398-CBA8-624D-ACCD-187063B2FAB1}" srcId="{8243260B-A68A-0846-AB8A-1739EF5F6ECF}" destId="{00CE5BDA-4610-0B44-B6DE-4EF68F95AA7F}" srcOrd="6" destOrd="0" parTransId="{EBD8F06C-BE8B-0D48-A60F-9D3AF3A6496A}" sibTransId="{66675831-E03A-324B-8C91-801FFEE7551E}"/>
    <dgm:cxn modelId="{C197CC9F-F1DA-C743-A364-58EADC45F26E}" type="presOf" srcId="{CC5CDBCF-2F92-4643-A71E-7C8569F864E2}" destId="{AF5672FF-46F6-5341-B152-386C05AFC00C}" srcOrd="0" destOrd="0" presId="urn:microsoft.com/office/officeart/2005/8/layout/bProcess2"/>
    <dgm:cxn modelId="{7FD4A5A1-B974-7E4F-903E-13C376FC0173}" srcId="{8243260B-A68A-0846-AB8A-1739EF5F6ECF}" destId="{D4152505-A319-6849-B6C1-06DD0D0D215A}" srcOrd="8" destOrd="0" parTransId="{A0C2DA75-7B8A-7A4C-B603-E5C0E22B1CCD}" sibTransId="{80675FE0-CF54-9948-B427-B9C398FF5487}"/>
    <dgm:cxn modelId="{9B9010A4-31C1-3048-A1C0-02CEEC4D281C}" type="presOf" srcId="{884D50B2-3019-3D41-AB16-549F835F144B}" destId="{7D6F6074-B4B0-1949-9719-5628360126FD}" srcOrd="0" destOrd="0" presId="urn:microsoft.com/office/officeart/2005/8/layout/bProcess2"/>
    <dgm:cxn modelId="{152870A4-113C-C848-ACC5-D65954B9D66D}" type="presOf" srcId="{F9978176-9336-BA49-A5EA-652A59E5E11D}" destId="{4724E86B-EC8C-8645-B208-45890AB0C817}" srcOrd="0" destOrd="0" presId="urn:microsoft.com/office/officeart/2005/8/layout/bProcess2"/>
    <dgm:cxn modelId="{159DA2B3-DF64-1A48-BB74-008A19778474}" type="presOf" srcId="{6A67EC63-39F0-984E-9ED9-CA6931558192}" destId="{E4AC5901-30EC-8B4B-B58E-0F22E4BE2CF6}" srcOrd="0" destOrd="0" presId="urn:microsoft.com/office/officeart/2005/8/layout/bProcess2"/>
    <dgm:cxn modelId="{58CD61BE-4744-034B-A448-F043001C9EA1}" srcId="{8243260B-A68A-0846-AB8A-1739EF5F6ECF}" destId="{D814A26B-1E08-E444-B989-08A9711BB6AB}" srcOrd="2" destOrd="0" parTransId="{2559FE24-1AA9-9A41-AC31-1FCFB090ED8D}" sibTransId="{400773E1-E70F-7B46-A2F8-FC0F86FAD524}"/>
    <dgm:cxn modelId="{916FB3DE-361A-AF49-AC85-9CDFA3AC814C}" type="presOf" srcId="{255E653A-16BA-884C-924B-675B2F6EF9FB}" destId="{86F1AC35-E2ED-D34C-B896-71FC18EC3F50}" srcOrd="0" destOrd="0" presId="urn:microsoft.com/office/officeart/2005/8/layout/bProcess2"/>
    <dgm:cxn modelId="{31C1F3E8-37C2-2F43-A03A-5C4DD35A1D92}" type="presOf" srcId="{932D16A3-16E3-8345-A5CF-C74ED1D26703}" destId="{00722E56-DB38-5148-BB42-47A787F27ED4}" srcOrd="0" destOrd="0" presId="urn:microsoft.com/office/officeart/2005/8/layout/bProcess2"/>
    <dgm:cxn modelId="{D30CEB4E-0A35-0E48-BC35-01371666F5D4}" type="presParOf" srcId="{860C811F-1742-1740-A5A8-29B0B3DF849A}" destId="{BAA1CBB6-24BB-6D41-B19F-0FA98DEE38C5}" srcOrd="0" destOrd="0" presId="urn:microsoft.com/office/officeart/2005/8/layout/bProcess2"/>
    <dgm:cxn modelId="{70378E82-F46D-A849-8719-5D34B57D10EE}" type="presParOf" srcId="{860C811F-1742-1740-A5A8-29B0B3DF849A}" destId="{6E72956B-FB86-414B-B077-33045FEECF41}" srcOrd="1" destOrd="0" presId="urn:microsoft.com/office/officeart/2005/8/layout/bProcess2"/>
    <dgm:cxn modelId="{A530B906-2B3F-CD40-9071-00AFAF1EC35D}" type="presParOf" srcId="{860C811F-1742-1740-A5A8-29B0B3DF849A}" destId="{07FE5880-9795-644B-AC4C-93F743CF5498}" srcOrd="2" destOrd="0" presId="urn:microsoft.com/office/officeart/2005/8/layout/bProcess2"/>
    <dgm:cxn modelId="{17ACDF95-2F38-F942-AC54-3E3FC5A67477}" type="presParOf" srcId="{07FE5880-9795-644B-AC4C-93F743CF5498}" destId="{07999A1E-05FF-3841-AA11-F1D6C22855F0}" srcOrd="0" destOrd="0" presId="urn:microsoft.com/office/officeart/2005/8/layout/bProcess2"/>
    <dgm:cxn modelId="{F1094C5D-DA2C-F948-A6A2-FF21F39BDDF7}" type="presParOf" srcId="{07FE5880-9795-644B-AC4C-93F743CF5498}" destId="{7C2B3D06-1B2C-324C-8FF8-FDF6ADEFF6C0}" srcOrd="1" destOrd="0" presId="urn:microsoft.com/office/officeart/2005/8/layout/bProcess2"/>
    <dgm:cxn modelId="{B7769AAB-AF4F-8E4E-A551-622B3DD04221}" type="presParOf" srcId="{860C811F-1742-1740-A5A8-29B0B3DF849A}" destId="{E4AC5901-30EC-8B4B-B58E-0F22E4BE2CF6}" srcOrd="3" destOrd="0" presId="urn:microsoft.com/office/officeart/2005/8/layout/bProcess2"/>
    <dgm:cxn modelId="{D77F62F7-9B56-5E43-B3E9-21E82FAFC9B9}" type="presParOf" srcId="{860C811F-1742-1740-A5A8-29B0B3DF849A}" destId="{BE9BFA31-1C7C-8841-A34D-76089CE8A9EA}" srcOrd="4" destOrd="0" presId="urn:microsoft.com/office/officeart/2005/8/layout/bProcess2"/>
    <dgm:cxn modelId="{E81BA55E-B125-C546-B33D-BEA59F9F462F}" type="presParOf" srcId="{BE9BFA31-1C7C-8841-A34D-76089CE8A9EA}" destId="{CEDF5BB4-62C3-AE49-8136-89933594A65E}" srcOrd="0" destOrd="0" presId="urn:microsoft.com/office/officeart/2005/8/layout/bProcess2"/>
    <dgm:cxn modelId="{D5DA0D54-6AB6-E94D-AF33-36398FEB93F6}" type="presParOf" srcId="{BE9BFA31-1C7C-8841-A34D-76089CE8A9EA}" destId="{8F887095-4A44-1047-9CF7-C2085ADA1B78}" srcOrd="1" destOrd="0" presId="urn:microsoft.com/office/officeart/2005/8/layout/bProcess2"/>
    <dgm:cxn modelId="{5C48FF9C-1324-DD40-AA5F-ED7264D65E08}" type="presParOf" srcId="{860C811F-1742-1740-A5A8-29B0B3DF849A}" destId="{7BE10DAD-083C-464B-BFD9-77474868FCE2}" srcOrd="5" destOrd="0" presId="urn:microsoft.com/office/officeart/2005/8/layout/bProcess2"/>
    <dgm:cxn modelId="{23C477A9-D746-2742-9AC3-69DEEBFE8096}" type="presParOf" srcId="{860C811F-1742-1740-A5A8-29B0B3DF849A}" destId="{48CC4CF1-3260-6948-AD7A-9F4DE2861A5D}" srcOrd="6" destOrd="0" presId="urn:microsoft.com/office/officeart/2005/8/layout/bProcess2"/>
    <dgm:cxn modelId="{C179831D-C750-344D-9C65-07F28B01CD4D}" type="presParOf" srcId="{48CC4CF1-3260-6948-AD7A-9F4DE2861A5D}" destId="{1017F153-6D37-3B41-B989-D8C43F272C84}" srcOrd="0" destOrd="0" presId="urn:microsoft.com/office/officeart/2005/8/layout/bProcess2"/>
    <dgm:cxn modelId="{19D42E7A-EA48-414B-884F-0A513411C3B6}" type="presParOf" srcId="{48CC4CF1-3260-6948-AD7A-9F4DE2861A5D}" destId="{86F1AC35-E2ED-D34C-B896-71FC18EC3F50}" srcOrd="1" destOrd="0" presId="urn:microsoft.com/office/officeart/2005/8/layout/bProcess2"/>
    <dgm:cxn modelId="{3A1DE903-BC84-6444-A3F9-B7B9C8BDB607}" type="presParOf" srcId="{860C811F-1742-1740-A5A8-29B0B3DF849A}" destId="{4724E86B-EC8C-8645-B208-45890AB0C817}" srcOrd="7" destOrd="0" presId="urn:microsoft.com/office/officeart/2005/8/layout/bProcess2"/>
    <dgm:cxn modelId="{8158A157-D30E-4743-B204-713CA3BFB5A3}" type="presParOf" srcId="{860C811F-1742-1740-A5A8-29B0B3DF849A}" destId="{3D675D17-5BD1-3747-A815-8A765471CA8B}" srcOrd="8" destOrd="0" presId="urn:microsoft.com/office/officeart/2005/8/layout/bProcess2"/>
    <dgm:cxn modelId="{5654E925-B630-4742-A1B0-CD8D8D6DD069}" type="presParOf" srcId="{3D675D17-5BD1-3747-A815-8A765471CA8B}" destId="{B2EFB060-1B61-864D-ACAE-6F55B0548D3D}" srcOrd="0" destOrd="0" presId="urn:microsoft.com/office/officeart/2005/8/layout/bProcess2"/>
    <dgm:cxn modelId="{19EB0BBF-2DDB-0946-B388-0A7DA1E64EC0}" type="presParOf" srcId="{3D675D17-5BD1-3747-A815-8A765471CA8B}" destId="{BC058A3F-CF33-484D-A454-744BBFDF61F3}" srcOrd="1" destOrd="0" presId="urn:microsoft.com/office/officeart/2005/8/layout/bProcess2"/>
    <dgm:cxn modelId="{0B785D76-6386-474A-A283-C27FB3CB62C0}" type="presParOf" srcId="{860C811F-1742-1740-A5A8-29B0B3DF849A}" destId="{00722E56-DB38-5148-BB42-47A787F27ED4}" srcOrd="9" destOrd="0" presId="urn:microsoft.com/office/officeart/2005/8/layout/bProcess2"/>
    <dgm:cxn modelId="{9FB27DB9-7498-F840-8CCC-D3537B619B8A}" type="presParOf" srcId="{860C811F-1742-1740-A5A8-29B0B3DF849A}" destId="{FC502BEF-1059-5B43-95AE-0A2E9684C29A}" srcOrd="10" destOrd="0" presId="urn:microsoft.com/office/officeart/2005/8/layout/bProcess2"/>
    <dgm:cxn modelId="{497BC451-78DC-104E-AD4D-3965FA222473}" type="presParOf" srcId="{FC502BEF-1059-5B43-95AE-0A2E9684C29A}" destId="{4B369F99-5A85-6549-8246-539D0787DC82}" srcOrd="0" destOrd="0" presId="urn:microsoft.com/office/officeart/2005/8/layout/bProcess2"/>
    <dgm:cxn modelId="{A9B53E46-AF37-694A-A550-EADDD0CBC2ED}" type="presParOf" srcId="{FC502BEF-1059-5B43-95AE-0A2E9684C29A}" destId="{9989E5E9-8504-FF45-93D0-571F91D286FD}" srcOrd="1" destOrd="0" presId="urn:microsoft.com/office/officeart/2005/8/layout/bProcess2"/>
    <dgm:cxn modelId="{9081FAA8-FE04-9841-86C1-7EAE30F076DD}" type="presParOf" srcId="{860C811F-1742-1740-A5A8-29B0B3DF849A}" destId="{AF5672FF-46F6-5341-B152-386C05AFC00C}" srcOrd="11" destOrd="0" presId="urn:microsoft.com/office/officeart/2005/8/layout/bProcess2"/>
    <dgm:cxn modelId="{012F1426-3418-DC4F-A0D4-B781CDB64965}" type="presParOf" srcId="{860C811F-1742-1740-A5A8-29B0B3DF849A}" destId="{0346CFF3-B13F-3B4C-8162-4F7CE3D25632}" srcOrd="12" destOrd="0" presId="urn:microsoft.com/office/officeart/2005/8/layout/bProcess2"/>
    <dgm:cxn modelId="{5C6BC62D-D512-4D44-B35F-7995E508B9B6}" type="presParOf" srcId="{0346CFF3-B13F-3B4C-8162-4F7CE3D25632}" destId="{492EF2D0-5A29-5444-9E3A-D897B11B788F}" srcOrd="0" destOrd="0" presId="urn:microsoft.com/office/officeart/2005/8/layout/bProcess2"/>
    <dgm:cxn modelId="{6C11643F-D823-7C4F-83BB-987257BA4C07}" type="presParOf" srcId="{0346CFF3-B13F-3B4C-8162-4F7CE3D25632}" destId="{FE816120-EEC7-B141-BC2B-A5E1D81F0901}" srcOrd="1" destOrd="0" presId="urn:microsoft.com/office/officeart/2005/8/layout/bProcess2"/>
    <dgm:cxn modelId="{59A30467-8632-C44E-9664-6DCE56B89E7D}" type="presParOf" srcId="{860C811F-1742-1740-A5A8-29B0B3DF849A}" destId="{14A5058C-EA3D-D646-8C95-3AD7E1F01F9E}" srcOrd="13" destOrd="0" presId="urn:microsoft.com/office/officeart/2005/8/layout/bProcess2"/>
    <dgm:cxn modelId="{36966F2B-40A7-0246-A62E-FFFFF95BE0FA}" type="presParOf" srcId="{860C811F-1742-1740-A5A8-29B0B3DF849A}" destId="{05D55644-2536-EB4F-9329-3B6588E5157A}" srcOrd="14" destOrd="0" presId="urn:microsoft.com/office/officeart/2005/8/layout/bProcess2"/>
    <dgm:cxn modelId="{4EEAF6C4-C1C6-8B43-8644-259C22E56845}" type="presParOf" srcId="{05D55644-2536-EB4F-9329-3B6588E5157A}" destId="{7C50878D-C158-944A-A9F5-04758280847B}" srcOrd="0" destOrd="0" presId="urn:microsoft.com/office/officeart/2005/8/layout/bProcess2"/>
    <dgm:cxn modelId="{6F27A11C-F579-574A-8817-0076DFED7E68}" type="presParOf" srcId="{05D55644-2536-EB4F-9329-3B6588E5157A}" destId="{7D6F6074-B4B0-1949-9719-5628360126FD}" srcOrd="1" destOrd="0" presId="urn:microsoft.com/office/officeart/2005/8/layout/bProcess2"/>
    <dgm:cxn modelId="{5EBE488F-440B-564C-99AF-DC1891B50B62}" type="presParOf" srcId="{860C811F-1742-1740-A5A8-29B0B3DF849A}" destId="{CF079C9B-8D40-4345-B37E-D3FDEBDB5AAE}" srcOrd="15" destOrd="0" presId="urn:microsoft.com/office/officeart/2005/8/layout/bProcess2"/>
    <dgm:cxn modelId="{59FD425D-D09D-E443-88D8-6DB491808A9B}" type="presParOf" srcId="{860C811F-1742-1740-A5A8-29B0B3DF849A}" destId="{7AA49666-5778-FD4C-B9FB-044F030F128B}"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43260B-A68A-0846-AB8A-1739EF5F6ECF}" type="doc">
      <dgm:prSet loTypeId="urn:microsoft.com/office/officeart/2005/8/layout/bProcess2" loCatId="" qsTypeId="urn:microsoft.com/office/officeart/2005/8/quickstyle/simple1" qsCatId="simple" csTypeId="urn:microsoft.com/office/officeart/2005/8/colors/accent1_2" csCatId="accent1" phldr="1"/>
      <dgm:spPr/>
      <dgm:t>
        <a:bodyPr/>
        <a:lstStyle/>
        <a:p>
          <a:endParaRPr lang="de-DE"/>
        </a:p>
      </dgm:t>
    </dgm:pt>
    <dgm:pt modelId="{9F4B4888-4A42-C740-8F12-B83FFA073F56}">
      <dgm:prSet phldrT="[Text]" custT="1"/>
      <dgm:spPr>
        <a:solidFill>
          <a:schemeClr val="accent3"/>
        </a:solidFill>
      </dgm:spPr>
      <dgm:t>
        <a:bodyPr/>
        <a:lstStyle/>
        <a:p>
          <a:r>
            <a:rPr lang="de-DE" sz="1000" dirty="0"/>
            <a:t>Grundlagen</a:t>
          </a:r>
        </a:p>
      </dgm:t>
    </dgm:pt>
    <dgm:pt modelId="{37D4D547-86B8-2447-BFBE-569BEE720B74}" type="parTrans" cxnId="{71A1BF72-A983-6841-B2E0-C91EB446C507}">
      <dgm:prSet/>
      <dgm:spPr/>
      <dgm:t>
        <a:bodyPr/>
        <a:lstStyle/>
        <a:p>
          <a:endParaRPr lang="de-DE"/>
        </a:p>
      </dgm:t>
    </dgm:pt>
    <dgm:pt modelId="{24E6EC7E-D3AF-8C40-AE54-B60CBA51398A}" type="sibTrans" cxnId="{71A1BF72-A983-6841-B2E0-C91EB446C507}">
      <dgm:prSet/>
      <dgm:spPr/>
      <dgm:t>
        <a:bodyPr/>
        <a:lstStyle/>
        <a:p>
          <a:endParaRPr lang="de-DE"/>
        </a:p>
      </dgm:t>
    </dgm:pt>
    <dgm:pt modelId="{DE4FC4C2-7568-DB4F-BB80-3BF2CB7992E6}">
      <dgm:prSet phldrT="[Text]" custT="1"/>
      <dgm:spPr>
        <a:solidFill>
          <a:schemeClr val="accent3"/>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gm:t>
    </dgm:pt>
    <dgm:pt modelId="{41E946F9-C8E8-9242-BB01-4DF7181C270F}" type="parTrans" cxnId="{43107A48-C639-014E-9D51-D2C173D79B94}">
      <dgm:prSet/>
      <dgm:spPr/>
      <dgm:t>
        <a:bodyPr/>
        <a:lstStyle/>
        <a:p>
          <a:endParaRPr lang="de-DE"/>
        </a:p>
      </dgm:t>
    </dgm:pt>
    <dgm:pt modelId="{6A67EC63-39F0-984E-9ED9-CA6931558192}" type="sibTrans" cxnId="{43107A48-C639-014E-9D51-D2C173D79B94}">
      <dgm:prSet/>
      <dgm:spPr/>
      <dgm:t>
        <a:bodyPr/>
        <a:lstStyle/>
        <a:p>
          <a:endParaRPr lang="de-DE"/>
        </a:p>
      </dgm:t>
    </dgm:pt>
    <dgm:pt modelId="{D814A26B-1E08-E444-B989-08A9711BB6AB}">
      <dgm:prSet phldrT="[Text]" custT="1"/>
      <dgm:spPr>
        <a:solidFill>
          <a:schemeClr val="accent3"/>
        </a:solidFill>
      </dgm:spPr>
      <dgm:t>
        <a:bodyPr/>
        <a:lstStyle/>
        <a:p>
          <a:r>
            <a:rPr lang="de-DE" sz="1000" dirty="0"/>
            <a:t>Unerlaubte Handlung</a:t>
          </a:r>
        </a:p>
      </dgm:t>
    </dgm:pt>
    <dgm:pt modelId="{2559FE24-1AA9-9A41-AC31-1FCFB090ED8D}" type="parTrans" cxnId="{58CD61BE-4744-034B-A448-F043001C9EA1}">
      <dgm:prSet/>
      <dgm:spPr/>
      <dgm:t>
        <a:bodyPr/>
        <a:lstStyle/>
        <a:p>
          <a:endParaRPr lang="de-DE"/>
        </a:p>
      </dgm:t>
    </dgm:pt>
    <dgm:pt modelId="{400773E1-E70F-7B46-A2F8-FC0F86FAD524}" type="sibTrans" cxnId="{58CD61BE-4744-034B-A448-F043001C9EA1}">
      <dgm:prSet/>
      <dgm:spPr/>
      <dgm:t>
        <a:bodyPr/>
        <a:lstStyle/>
        <a:p>
          <a:endParaRPr lang="de-DE"/>
        </a:p>
      </dgm:t>
    </dgm:pt>
    <dgm:pt modelId="{255E653A-16BA-884C-924B-675B2F6EF9FB}">
      <dgm:prSet phldrT="[Text]" custT="1"/>
      <dgm:spPr>
        <a:solidFill>
          <a:schemeClr val="accent3"/>
        </a:solidFill>
      </dgm:spPr>
      <dgm:t>
        <a:bodyPr/>
        <a:lstStyle/>
        <a:p>
          <a:r>
            <a:rPr lang="de-DE" sz="1000" dirty="0"/>
            <a:t>Ungerecht-fertige Bereich-</a:t>
          </a:r>
          <a:r>
            <a:rPr lang="de-DE" sz="1000" dirty="0" err="1"/>
            <a:t>erung</a:t>
          </a:r>
          <a:endParaRPr lang="de-DE" sz="1000" dirty="0"/>
        </a:p>
      </dgm:t>
    </dgm:pt>
    <dgm:pt modelId="{10BBC076-711B-1240-A8BD-BD108AF94329}" type="parTrans" cxnId="{E95E3575-6068-EC42-8746-617C098E1821}">
      <dgm:prSet/>
      <dgm:spPr/>
      <dgm:t>
        <a:bodyPr/>
        <a:lstStyle/>
        <a:p>
          <a:endParaRPr lang="de-DE"/>
        </a:p>
      </dgm:t>
    </dgm:pt>
    <dgm:pt modelId="{F9978176-9336-BA49-A5EA-652A59E5E11D}" type="sibTrans" cxnId="{E95E3575-6068-EC42-8746-617C098E1821}">
      <dgm:prSet/>
      <dgm:spPr/>
      <dgm:t>
        <a:bodyPr/>
        <a:lstStyle/>
        <a:p>
          <a:endParaRPr lang="de-DE"/>
        </a:p>
      </dgm:t>
    </dgm:pt>
    <dgm:pt modelId="{D2CE3CE2-530D-9949-9050-8CAFD345BA11}">
      <dgm:prSet phldrT="[Text]" custT="1"/>
      <dgm:spPr>
        <a:solidFill>
          <a:schemeClr val="accent3"/>
        </a:solidFill>
      </dgm:spPr>
      <dgm:t>
        <a:bodyPr/>
        <a:lstStyle/>
        <a:p>
          <a:r>
            <a:rPr lang="de-DE" sz="1000" dirty="0"/>
            <a:t>Erfüllung von Obligationen</a:t>
          </a:r>
        </a:p>
      </dgm:t>
    </dgm:pt>
    <dgm:pt modelId="{ED273A13-423C-7D4A-A93D-6742CE80FD58}" type="parTrans" cxnId="{C329EB95-E8F9-2F42-9C19-28070BED9195}">
      <dgm:prSet/>
      <dgm:spPr/>
      <dgm:t>
        <a:bodyPr/>
        <a:lstStyle/>
        <a:p>
          <a:endParaRPr lang="de-DE"/>
        </a:p>
      </dgm:t>
    </dgm:pt>
    <dgm:pt modelId="{932D16A3-16E3-8345-A5CF-C74ED1D26703}" type="sibTrans" cxnId="{C329EB95-E8F9-2F42-9C19-28070BED9195}">
      <dgm:prSet/>
      <dgm:spPr/>
      <dgm:t>
        <a:bodyPr/>
        <a:lstStyle/>
        <a:p>
          <a:endParaRPr lang="de-DE"/>
        </a:p>
      </dgm:t>
    </dgm:pt>
    <dgm:pt modelId="{88D47180-F304-3747-B5E9-9A99AA1790CD}">
      <dgm:prSet phldrT="[Text]" custT="1"/>
      <dgm:spPr>
        <a:solidFill>
          <a:schemeClr val="accent3"/>
        </a:solidFill>
      </dgm:spPr>
      <dgm:t>
        <a:bodyPr/>
        <a:lstStyle/>
        <a:p>
          <a:r>
            <a:rPr lang="de-DE" sz="1000" dirty="0"/>
            <a:t>Erlöschen von </a:t>
          </a:r>
          <a:r>
            <a:rPr lang="de-DE" sz="1000" dirty="0" err="1"/>
            <a:t>Obligatio-nen</a:t>
          </a:r>
          <a:endParaRPr lang="de-DE" sz="1000" dirty="0"/>
        </a:p>
      </dgm:t>
    </dgm:pt>
    <dgm:pt modelId="{20DEADB3-E6E6-A94E-B127-B447543BE595}" type="parTrans" cxnId="{00536F1D-C760-3845-87E9-EF823C2BAC5B}">
      <dgm:prSet/>
      <dgm:spPr/>
      <dgm:t>
        <a:bodyPr/>
        <a:lstStyle/>
        <a:p>
          <a:endParaRPr lang="de-DE"/>
        </a:p>
      </dgm:t>
    </dgm:pt>
    <dgm:pt modelId="{CC5CDBCF-2F92-4643-A71E-7C8569F864E2}" type="sibTrans" cxnId="{00536F1D-C760-3845-87E9-EF823C2BAC5B}">
      <dgm:prSet/>
      <dgm:spPr/>
      <dgm:t>
        <a:bodyPr/>
        <a:lstStyle/>
        <a:p>
          <a:endParaRPr lang="de-DE"/>
        </a:p>
      </dgm:t>
    </dgm:pt>
    <dgm:pt modelId="{00CE5BDA-4610-0B44-B6DE-4EF68F95AA7F}">
      <dgm:prSet phldrT="[Text]" custT="1"/>
      <dgm:spPr>
        <a:solidFill>
          <a:schemeClr val="accent3">
            <a:lumMod val="40000"/>
            <a:lumOff val="60000"/>
          </a:schemeClr>
        </a:solidFill>
      </dgm:spPr>
      <dgm:t>
        <a:bodyPr/>
        <a:lstStyle/>
        <a:p>
          <a:r>
            <a:rPr lang="de-DE" sz="1000" dirty="0"/>
            <a:t>Konventionalstrafe und Reugeld</a:t>
          </a:r>
        </a:p>
      </dgm:t>
    </dgm:pt>
    <dgm:pt modelId="{EBD8F06C-BE8B-0D48-A60F-9D3AF3A6496A}" type="parTrans" cxnId="{1DD32398-CBA8-624D-ACCD-187063B2FAB1}">
      <dgm:prSet/>
      <dgm:spPr/>
      <dgm:t>
        <a:bodyPr/>
        <a:lstStyle/>
        <a:p>
          <a:endParaRPr lang="de-DE"/>
        </a:p>
      </dgm:t>
    </dgm:pt>
    <dgm:pt modelId="{66675831-E03A-324B-8C91-801FFEE7551E}" type="sibTrans" cxnId="{1DD32398-CBA8-624D-ACCD-187063B2FAB1}">
      <dgm:prSet/>
      <dgm:spPr/>
      <dgm:t>
        <a:bodyPr/>
        <a:lstStyle/>
        <a:p>
          <a:endParaRPr lang="de-DE"/>
        </a:p>
      </dgm:t>
    </dgm:pt>
    <dgm:pt modelId="{884D50B2-3019-3D41-AB16-549F835F144B}">
      <dgm:prSet phldrT="[Text]" custT="1"/>
      <dgm:spPr>
        <a:solidFill>
          <a:schemeClr val="accent3">
            <a:lumMod val="40000"/>
            <a:lumOff val="60000"/>
          </a:schemeClr>
        </a:solidFill>
      </dgm:spPr>
      <dgm:t>
        <a:bodyPr/>
        <a:lstStyle/>
        <a:p>
          <a:r>
            <a:rPr lang="de-DE" sz="1000" dirty="0"/>
            <a:t>Zession</a:t>
          </a:r>
        </a:p>
      </dgm:t>
    </dgm:pt>
    <dgm:pt modelId="{470EA583-6837-2849-AC42-06AE24735978}" type="parTrans" cxnId="{C6612E11-7B1E-7E46-B368-1F61582927B6}">
      <dgm:prSet/>
      <dgm:spPr/>
      <dgm:t>
        <a:bodyPr/>
        <a:lstStyle/>
        <a:p>
          <a:endParaRPr lang="de-DE"/>
        </a:p>
      </dgm:t>
    </dgm:pt>
    <dgm:pt modelId="{FE3F398C-AFDE-BB46-98A5-C927270201B7}" type="sibTrans" cxnId="{C6612E11-7B1E-7E46-B368-1F61582927B6}">
      <dgm:prSet/>
      <dgm:spPr/>
      <dgm:t>
        <a:bodyPr/>
        <a:lstStyle/>
        <a:p>
          <a:endParaRPr lang="de-DE"/>
        </a:p>
      </dgm:t>
    </dgm:pt>
    <dgm:pt modelId="{D4152505-A319-6849-B6C1-06DD0D0D215A}">
      <dgm:prSet phldrT="[Text]" custT="1"/>
      <dgm:spPr>
        <a:solidFill>
          <a:schemeClr val="accent3">
            <a:lumMod val="40000"/>
            <a:lumOff val="60000"/>
          </a:schemeClr>
        </a:solidFill>
      </dgm:spPr>
      <dgm:t>
        <a:bodyPr/>
        <a:lstStyle/>
        <a:p>
          <a:r>
            <a:rPr lang="de-DE" sz="1000" dirty="0"/>
            <a:t>Sicherungs-mittel</a:t>
          </a:r>
        </a:p>
      </dgm:t>
    </dgm:pt>
    <dgm:pt modelId="{A0C2DA75-7B8A-7A4C-B603-E5C0E22B1CCD}" type="parTrans" cxnId="{7FD4A5A1-B974-7E4F-903E-13C376FC0173}">
      <dgm:prSet/>
      <dgm:spPr/>
      <dgm:t>
        <a:bodyPr/>
        <a:lstStyle/>
        <a:p>
          <a:endParaRPr lang="de-DE"/>
        </a:p>
      </dgm:t>
    </dgm:pt>
    <dgm:pt modelId="{80675FE0-CF54-9948-B427-B9C398FF5487}" type="sibTrans" cxnId="{7FD4A5A1-B974-7E4F-903E-13C376FC0173}">
      <dgm:prSet/>
      <dgm:spPr/>
      <dgm:t>
        <a:bodyPr/>
        <a:lstStyle/>
        <a:p>
          <a:endParaRPr lang="de-DE"/>
        </a:p>
      </dgm:t>
    </dgm:pt>
    <dgm:pt modelId="{860C811F-1742-1740-A5A8-29B0B3DF849A}" type="pres">
      <dgm:prSet presAssocID="{8243260B-A68A-0846-AB8A-1739EF5F6ECF}" presName="diagram" presStyleCnt="0">
        <dgm:presLayoutVars>
          <dgm:dir/>
          <dgm:resizeHandles/>
        </dgm:presLayoutVars>
      </dgm:prSet>
      <dgm:spPr/>
    </dgm:pt>
    <dgm:pt modelId="{BAA1CBB6-24BB-6D41-B19F-0FA98DEE38C5}" type="pres">
      <dgm:prSet presAssocID="{9F4B4888-4A42-C740-8F12-B83FFA073F56}" presName="firstNode" presStyleLbl="node1" presStyleIdx="0" presStyleCnt="9">
        <dgm:presLayoutVars>
          <dgm:bulletEnabled val="1"/>
        </dgm:presLayoutVars>
      </dgm:prSet>
      <dgm:spPr/>
    </dgm:pt>
    <dgm:pt modelId="{6E72956B-FB86-414B-B077-33045FEECF41}" type="pres">
      <dgm:prSet presAssocID="{24E6EC7E-D3AF-8C40-AE54-B60CBA51398A}" presName="sibTrans" presStyleLbl="sibTrans2D1" presStyleIdx="0" presStyleCnt="8"/>
      <dgm:spPr/>
    </dgm:pt>
    <dgm:pt modelId="{07FE5880-9795-644B-AC4C-93F743CF5498}" type="pres">
      <dgm:prSet presAssocID="{DE4FC4C2-7568-DB4F-BB80-3BF2CB7992E6}" presName="middleNode" presStyleCnt="0"/>
      <dgm:spPr/>
    </dgm:pt>
    <dgm:pt modelId="{07999A1E-05FF-3841-AA11-F1D6C22855F0}" type="pres">
      <dgm:prSet presAssocID="{DE4FC4C2-7568-DB4F-BB80-3BF2CB7992E6}" presName="padding" presStyleLbl="node1" presStyleIdx="0" presStyleCnt="9"/>
      <dgm:spPr/>
    </dgm:pt>
    <dgm:pt modelId="{7C2B3D06-1B2C-324C-8FF8-FDF6ADEFF6C0}" type="pres">
      <dgm:prSet presAssocID="{DE4FC4C2-7568-DB4F-BB80-3BF2CB7992E6}" presName="shape" presStyleLbl="node1" presStyleIdx="1" presStyleCnt="9" custScaleX="166175" custScaleY="134988">
        <dgm:presLayoutVars>
          <dgm:bulletEnabled val="1"/>
        </dgm:presLayoutVars>
      </dgm:prSet>
      <dgm:spPr>
        <a:xfrm>
          <a:off x="1236655" y="1368624"/>
          <a:ext cx="1081988" cy="878926"/>
        </a:xfrm>
        <a:prstGeom prst="ellipse">
          <a:avLst/>
        </a:prstGeom>
      </dgm:spPr>
    </dgm:pt>
    <dgm:pt modelId="{E4AC5901-30EC-8B4B-B58E-0F22E4BE2CF6}" type="pres">
      <dgm:prSet presAssocID="{6A67EC63-39F0-984E-9ED9-CA6931558192}" presName="sibTrans" presStyleLbl="sibTrans2D1" presStyleIdx="1" presStyleCnt="8"/>
      <dgm:spPr/>
    </dgm:pt>
    <dgm:pt modelId="{BE9BFA31-1C7C-8841-A34D-76089CE8A9EA}" type="pres">
      <dgm:prSet presAssocID="{D814A26B-1E08-E444-B989-08A9711BB6AB}" presName="middleNode" presStyleCnt="0"/>
      <dgm:spPr/>
    </dgm:pt>
    <dgm:pt modelId="{CEDF5BB4-62C3-AE49-8136-89933594A65E}" type="pres">
      <dgm:prSet presAssocID="{D814A26B-1E08-E444-B989-08A9711BB6AB}" presName="padding" presStyleLbl="node1" presStyleIdx="1" presStyleCnt="9"/>
      <dgm:spPr/>
    </dgm:pt>
    <dgm:pt modelId="{8F887095-4A44-1047-9CF7-C2085ADA1B78}" type="pres">
      <dgm:prSet presAssocID="{D814A26B-1E08-E444-B989-08A9711BB6AB}" presName="shape" presStyleLbl="node1" presStyleIdx="2" presStyleCnt="9" custScaleX="144081" custScaleY="142081">
        <dgm:presLayoutVars>
          <dgm:bulletEnabled val="1"/>
        </dgm:presLayoutVars>
      </dgm:prSet>
      <dgm:spPr/>
    </dgm:pt>
    <dgm:pt modelId="{7BE10DAD-083C-464B-BFD9-77474868FCE2}" type="pres">
      <dgm:prSet presAssocID="{400773E1-E70F-7B46-A2F8-FC0F86FAD524}" presName="sibTrans" presStyleLbl="sibTrans2D1" presStyleIdx="2" presStyleCnt="8"/>
      <dgm:spPr/>
    </dgm:pt>
    <dgm:pt modelId="{48CC4CF1-3260-6948-AD7A-9F4DE2861A5D}" type="pres">
      <dgm:prSet presAssocID="{255E653A-16BA-884C-924B-675B2F6EF9FB}" presName="middleNode" presStyleCnt="0"/>
      <dgm:spPr/>
    </dgm:pt>
    <dgm:pt modelId="{1017F153-6D37-3B41-B989-D8C43F272C84}" type="pres">
      <dgm:prSet presAssocID="{255E653A-16BA-884C-924B-675B2F6EF9FB}" presName="padding" presStyleLbl="node1" presStyleIdx="2" presStyleCnt="9"/>
      <dgm:spPr/>
    </dgm:pt>
    <dgm:pt modelId="{86F1AC35-E2ED-D34C-B896-71FC18EC3F50}" type="pres">
      <dgm:prSet presAssocID="{255E653A-16BA-884C-924B-675B2F6EF9FB}" presName="shape" presStyleLbl="node1" presStyleIdx="3" presStyleCnt="9" custScaleX="142043" custScaleY="119987">
        <dgm:presLayoutVars>
          <dgm:bulletEnabled val="1"/>
        </dgm:presLayoutVars>
      </dgm:prSet>
      <dgm:spPr/>
    </dgm:pt>
    <dgm:pt modelId="{4724E86B-EC8C-8645-B208-45890AB0C817}" type="pres">
      <dgm:prSet presAssocID="{F9978176-9336-BA49-A5EA-652A59E5E11D}" presName="sibTrans" presStyleLbl="sibTrans2D1" presStyleIdx="3" presStyleCnt="8"/>
      <dgm:spPr/>
    </dgm:pt>
    <dgm:pt modelId="{3D675D17-5BD1-3747-A815-8A765471CA8B}" type="pres">
      <dgm:prSet presAssocID="{D2CE3CE2-530D-9949-9050-8CAFD345BA11}" presName="middleNode" presStyleCnt="0"/>
      <dgm:spPr/>
    </dgm:pt>
    <dgm:pt modelId="{B2EFB060-1B61-864D-ACAE-6F55B0548D3D}" type="pres">
      <dgm:prSet presAssocID="{D2CE3CE2-530D-9949-9050-8CAFD345BA11}" presName="padding" presStyleLbl="node1" presStyleIdx="3" presStyleCnt="9"/>
      <dgm:spPr/>
    </dgm:pt>
    <dgm:pt modelId="{BC058A3F-CF33-484D-A454-744BBFDF61F3}" type="pres">
      <dgm:prSet presAssocID="{D2CE3CE2-530D-9949-9050-8CAFD345BA11}" presName="shape" presStyleLbl="node1" presStyleIdx="4" presStyleCnt="9" custScaleX="164138" custScaleY="134988">
        <dgm:presLayoutVars>
          <dgm:bulletEnabled val="1"/>
        </dgm:presLayoutVars>
      </dgm:prSet>
      <dgm:spPr/>
    </dgm:pt>
    <dgm:pt modelId="{00722E56-DB38-5148-BB42-47A787F27ED4}" type="pres">
      <dgm:prSet presAssocID="{932D16A3-16E3-8345-A5CF-C74ED1D26703}" presName="sibTrans" presStyleLbl="sibTrans2D1" presStyleIdx="4" presStyleCnt="8"/>
      <dgm:spPr/>
    </dgm:pt>
    <dgm:pt modelId="{FC502BEF-1059-5B43-95AE-0A2E9684C29A}" type="pres">
      <dgm:prSet presAssocID="{88D47180-F304-3747-B5E9-9A99AA1790CD}" presName="middleNode" presStyleCnt="0"/>
      <dgm:spPr/>
    </dgm:pt>
    <dgm:pt modelId="{4B369F99-5A85-6549-8246-539D0787DC82}" type="pres">
      <dgm:prSet presAssocID="{88D47180-F304-3747-B5E9-9A99AA1790CD}" presName="padding" presStyleLbl="node1" presStyleIdx="4" presStyleCnt="9"/>
      <dgm:spPr/>
    </dgm:pt>
    <dgm:pt modelId="{9989E5E9-8504-FF45-93D0-571F91D286FD}" type="pres">
      <dgm:prSet presAssocID="{88D47180-F304-3747-B5E9-9A99AA1790CD}" presName="shape" presStyleLbl="node1" presStyleIdx="5" presStyleCnt="9" custScaleX="123093" custScaleY="115147">
        <dgm:presLayoutVars>
          <dgm:bulletEnabled val="1"/>
        </dgm:presLayoutVars>
      </dgm:prSet>
      <dgm:spPr/>
    </dgm:pt>
    <dgm:pt modelId="{AF5672FF-46F6-5341-B152-386C05AFC00C}" type="pres">
      <dgm:prSet presAssocID="{CC5CDBCF-2F92-4643-A71E-7C8569F864E2}" presName="sibTrans" presStyleLbl="sibTrans2D1" presStyleIdx="5" presStyleCnt="8"/>
      <dgm:spPr/>
    </dgm:pt>
    <dgm:pt modelId="{0346CFF3-B13F-3B4C-8162-4F7CE3D25632}" type="pres">
      <dgm:prSet presAssocID="{00CE5BDA-4610-0B44-B6DE-4EF68F95AA7F}" presName="middleNode" presStyleCnt="0"/>
      <dgm:spPr/>
    </dgm:pt>
    <dgm:pt modelId="{492EF2D0-5A29-5444-9E3A-D897B11B788F}" type="pres">
      <dgm:prSet presAssocID="{00CE5BDA-4610-0B44-B6DE-4EF68F95AA7F}" presName="padding" presStyleLbl="node1" presStyleIdx="5" presStyleCnt="9"/>
      <dgm:spPr/>
    </dgm:pt>
    <dgm:pt modelId="{FE816120-EEC7-B141-BC2B-A5E1D81F0901}" type="pres">
      <dgm:prSet presAssocID="{00CE5BDA-4610-0B44-B6DE-4EF68F95AA7F}" presName="shape" presStyleLbl="node1" presStyleIdx="6" presStyleCnt="9" custScaleX="123092" custScaleY="115147">
        <dgm:presLayoutVars>
          <dgm:bulletEnabled val="1"/>
        </dgm:presLayoutVars>
      </dgm:prSet>
      <dgm:spPr/>
    </dgm:pt>
    <dgm:pt modelId="{14A5058C-EA3D-D646-8C95-3AD7E1F01F9E}" type="pres">
      <dgm:prSet presAssocID="{66675831-E03A-324B-8C91-801FFEE7551E}" presName="sibTrans" presStyleLbl="sibTrans2D1" presStyleIdx="6" presStyleCnt="8"/>
      <dgm:spPr/>
    </dgm:pt>
    <dgm:pt modelId="{05D55644-2536-EB4F-9329-3B6588E5157A}" type="pres">
      <dgm:prSet presAssocID="{884D50B2-3019-3D41-AB16-549F835F144B}" presName="middleNode" presStyleCnt="0"/>
      <dgm:spPr/>
    </dgm:pt>
    <dgm:pt modelId="{7C50878D-C158-944A-A9F5-04758280847B}" type="pres">
      <dgm:prSet presAssocID="{884D50B2-3019-3D41-AB16-549F835F144B}" presName="padding" presStyleLbl="node1" presStyleIdx="6" presStyleCnt="9"/>
      <dgm:spPr/>
    </dgm:pt>
    <dgm:pt modelId="{7D6F6074-B4B0-1949-9719-5628360126FD}" type="pres">
      <dgm:prSet presAssocID="{884D50B2-3019-3D41-AB16-549F835F144B}" presName="shape" presStyleLbl="node1" presStyleIdx="7" presStyleCnt="9">
        <dgm:presLayoutVars>
          <dgm:bulletEnabled val="1"/>
        </dgm:presLayoutVars>
      </dgm:prSet>
      <dgm:spPr/>
    </dgm:pt>
    <dgm:pt modelId="{CF079C9B-8D40-4345-B37E-D3FDEBDB5AAE}" type="pres">
      <dgm:prSet presAssocID="{FE3F398C-AFDE-BB46-98A5-C927270201B7}" presName="sibTrans" presStyleLbl="sibTrans2D1" presStyleIdx="7" presStyleCnt="8"/>
      <dgm:spPr/>
    </dgm:pt>
    <dgm:pt modelId="{7AA49666-5778-FD4C-B9FB-044F030F128B}" type="pres">
      <dgm:prSet presAssocID="{D4152505-A319-6849-B6C1-06DD0D0D215A}" presName="lastNode" presStyleLbl="node1" presStyleIdx="8" presStyleCnt="9">
        <dgm:presLayoutVars>
          <dgm:bulletEnabled val="1"/>
        </dgm:presLayoutVars>
      </dgm:prSet>
      <dgm:spPr/>
    </dgm:pt>
  </dgm:ptLst>
  <dgm:cxnLst>
    <dgm:cxn modelId="{CF832B05-445D-C347-B1E5-1E88A36774DC}" type="presOf" srcId="{00CE5BDA-4610-0B44-B6DE-4EF68F95AA7F}" destId="{FE816120-EEC7-B141-BC2B-A5E1D81F0901}" srcOrd="0" destOrd="0" presId="urn:microsoft.com/office/officeart/2005/8/layout/bProcess2"/>
    <dgm:cxn modelId="{FE140108-08F7-4144-B113-C405CE239061}" type="presOf" srcId="{D2CE3CE2-530D-9949-9050-8CAFD345BA11}" destId="{BC058A3F-CF33-484D-A454-744BBFDF61F3}" srcOrd="0" destOrd="0" presId="urn:microsoft.com/office/officeart/2005/8/layout/bProcess2"/>
    <dgm:cxn modelId="{D83F780E-5368-BD49-80B4-9467D2FD84B3}" type="presOf" srcId="{D4152505-A319-6849-B6C1-06DD0D0D215A}" destId="{7AA49666-5778-FD4C-B9FB-044F030F128B}" srcOrd="0" destOrd="0" presId="urn:microsoft.com/office/officeart/2005/8/layout/bProcess2"/>
    <dgm:cxn modelId="{51A5300F-2624-B945-9D04-3941621F182B}" type="presOf" srcId="{24E6EC7E-D3AF-8C40-AE54-B60CBA51398A}" destId="{6E72956B-FB86-414B-B077-33045FEECF41}" srcOrd="0" destOrd="0" presId="urn:microsoft.com/office/officeart/2005/8/layout/bProcess2"/>
    <dgm:cxn modelId="{C6612E11-7B1E-7E46-B368-1F61582927B6}" srcId="{8243260B-A68A-0846-AB8A-1739EF5F6ECF}" destId="{884D50B2-3019-3D41-AB16-549F835F144B}" srcOrd="7" destOrd="0" parTransId="{470EA583-6837-2849-AC42-06AE24735978}" sibTransId="{FE3F398C-AFDE-BB46-98A5-C927270201B7}"/>
    <dgm:cxn modelId="{00536F1D-C760-3845-87E9-EF823C2BAC5B}" srcId="{8243260B-A68A-0846-AB8A-1739EF5F6ECF}" destId="{88D47180-F304-3747-B5E9-9A99AA1790CD}" srcOrd="5" destOrd="0" parTransId="{20DEADB3-E6E6-A94E-B127-B447543BE595}" sibTransId="{CC5CDBCF-2F92-4643-A71E-7C8569F864E2}"/>
    <dgm:cxn modelId="{D1D7F741-7D57-9046-95FB-931C41EB7883}" type="presOf" srcId="{DE4FC4C2-7568-DB4F-BB80-3BF2CB7992E6}" destId="{7C2B3D06-1B2C-324C-8FF8-FDF6ADEFF6C0}" srcOrd="0" destOrd="0" presId="urn:microsoft.com/office/officeart/2005/8/layout/bProcess2"/>
    <dgm:cxn modelId="{92A43346-8670-0C46-B082-4D5FE70879F7}" type="presOf" srcId="{FE3F398C-AFDE-BB46-98A5-C927270201B7}" destId="{CF079C9B-8D40-4345-B37E-D3FDEBDB5AAE}" srcOrd="0" destOrd="0" presId="urn:microsoft.com/office/officeart/2005/8/layout/bProcess2"/>
    <dgm:cxn modelId="{43107A48-C639-014E-9D51-D2C173D79B94}" srcId="{8243260B-A68A-0846-AB8A-1739EF5F6ECF}" destId="{DE4FC4C2-7568-DB4F-BB80-3BF2CB7992E6}" srcOrd="1" destOrd="0" parTransId="{41E946F9-C8E8-9242-BB01-4DF7181C270F}" sibTransId="{6A67EC63-39F0-984E-9ED9-CA6931558192}"/>
    <dgm:cxn modelId="{A78F8B4E-DDB7-304F-8601-5D92BC81278F}" type="presOf" srcId="{66675831-E03A-324B-8C91-801FFEE7551E}" destId="{14A5058C-EA3D-D646-8C95-3AD7E1F01F9E}" srcOrd="0" destOrd="0" presId="urn:microsoft.com/office/officeart/2005/8/layout/bProcess2"/>
    <dgm:cxn modelId="{F4CFBD63-B3F9-EC48-AD53-B609E774BC45}" type="presOf" srcId="{9F4B4888-4A42-C740-8F12-B83FFA073F56}" destId="{BAA1CBB6-24BB-6D41-B19F-0FA98DEE38C5}" srcOrd="0" destOrd="0" presId="urn:microsoft.com/office/officeart/2005/8/layout/bProcess2"/>
    <dgm:cxn modelId="{6916C26A-DC25-914A-9272-BFDA93922A01}" type="presOf" srcId="{400773E1-E70F-7B46-A2F8-FC0F86FAD524}" destId="{7BE10DAD-083C-464B-BFD9-77474868FCE2}" srcOrd="0" destOrd="0" presId="urn:microsoft.com/office/officeart/2005/8/layout/bProcess2"/>
    <dgm:cxn modelId="{71A1BF72-A983-6841-B2E0-C91EB446C507}" srcId="{8243260B-A68A-0846-AB8A-1739EF5F6ECF}" destId="{9F4B4888-4A42-C740-8F12-B83FFA073F56}" srcOrd="0" destOrd="0" parTransId="{37D4D547-86B8-2447-BFBE-569BEE720B74}" sibTransId="{24E6EC7E-D3AF-8C40-AE54-B60CBA51398A}"/>
    <dgm:cxn modelId="{E95E3575-6068-EC42-8746-617C098E1821}" srcId="{8243260B-A68A-0846-AB8A-1739EF5F6ECF}" destId="{255E653A-16BA-884C-924B-675B2F6EF9FB}" srcOrd="3" destOrd="0" parTransId="{10BBC076-711B-1240-A8BD-BD108AF94329}" sibTransId="{F9978176-9336-BA49-A5EA-652A59E5E11D}"/>
    <dgm:cxn modelId="{0977CF7E-1BF0-0D4A-ADD1-8C2165D684B9}" type="presOf" srcId="{88D47180-F304-3747-B5E9-9A99AA1790CD}" destId="{9989E5E9-8504-FF45-93D0-571F91D286FD}" srcOrd="0" destOrd="0" presId="urn:microsoft.com/office/officeart/2005/8/layout/bProcess2"/>
    <dgm:cxn modelId="{899D5C85-7ECB-2445-BBC1-4959658C7E95}" type="presOf" srcId="{D814A26B-1E08-E444-B989-08A9711BB6AB}" destId="{8F887095-4A44-1047-9CF7-C2085ADA1B78}" srcOrd="0" destOrd="0" presId="urn:microsoft.com/office/officeart/2005/8/layout/bProcess2"/>
    <dgm:cxn modelId="{27E1FD8D-0BC8-444E-AD55-79362DB6183B}" type="presOf" srcId="{8243260B-A68A-0846-AB8A-1739EF5F6ECF}" destId="{860C811F-1742-1740-A5A8-29B0B3DF849A}" srcOrd="0" destOrd="0" presId="urn:microsoft.com/office/officeart/2005/8/layout/bProcess2"/>
    <dgm:cxn modelId="{C329EB95-E8F9-2F42-9C19-28070BED9195}" srcId="{8243260B-A68A-0846-AB8A-1739EF5F6ECF}" destId="{D2CE3CE2-530D-9949-9050-8CAFD345BA11}" srcOrd="4" destOrd="0" parTransId="{ED273A13-423C-7D4A-A93D-6742CE80FD58}" sibTransId="{932D16A3-16E3-8345-A5CF-C74ED1D26703}"/>
    <dgm:cxn modelId="{1DD32398-CBA8-624D-ACCD-187063B2FAB1}" srcId="{8243260B-A68A-0846-AB8A-1739EF5F6ECF}" destId="{00CE5BDA-4610-0B44-B6DE-4EF68F95AA7F}" srcOrd="6" destOrd="0" parTransId="{EBD8F06C-BE8B-0D48-A60F-9D3AF3A6496A}" sibTransId="{66675831-E03A-324B-8C91-801FFEE7551E}"/>
    <dgm:cxn modelId="{C197CC9F-F1DA-C743-A364-58EADC45F26E}" type="presOf" srcId="{CC5CDBCF-2F92-4643-A71E-7C8569F864E2}" destId="{AF5672FF-46F6-5341-B152-386C05AFC00C}" srcOrd="0" destOrd="0" presId="urn:microsoft.com/office/officeart/2005/8/layout/bProcess2"/>
    <dgm:cxn modelId="{7FD4A5A1-B974-7E4F-903E-13C376FC0173}" srcId="{8243260B-A68A-0846-AB8A-1739EF5F6ECF}" destId="{D4152505-A319-6849-B6C1-06DD0D0D215A}" srcOrd="8" destOrd="0" parTransId="{A0C2DA75-7B8A-7A4C-B603-E5C0E22B1CCD}" sibTransId="{80675FE0-CF54-9948-B427-B9C398FF5487}"/>
    <dgm:cxn modelId="{9B9010A4-31C1-3048-A1C0-02CEEC4D281C}" type="presOf" srcId="{884D50B2-3019-3D41-AB16-549F835F144B}" destId="{7D6F6074-B4B0-1949-9719-5628360126FD}" srcOrd="0" destOrd="0" presId="urn:microsoft.com/office/officeart/2005/8/layout/bProcess2"/>
    <dgm:cxn modelId="{152870A4-113C-C848-ACC5-D65954B9D66D}" type="presOf" srcId="{F9978176-9336-BA49-A5EA-652A59E5E11D}" destId="{4724E86B-EC8C-8645-B208-45890AB0C817}" srcOrd="0" destOrd="0" presId="urn:microsoft.com/office/officeart/2005/8/layout/bProcess2"/>
    <dgm:cxn modelId="{159DA2B3-DF64-1A48-BB74-008A19778474}" type="presOf" srcId="{6A67EC63-39F0-984E-9ED9-CA6931558192}" destId="{E4AC5901-30EC-8B4B-B58E-0F22E4BE2CF6}" srcOrd="0" destOrd="0" presId="urn:microsoft.com/office/officeart/2005/8/layout/bProcess2"/>
    <dgm:cxn modelId="{58CD61BE-4744-034B-A448-F043001C9EA1}" srcId="{8243260B-A68A-0846-AB8A-1739EF5F6ECF}" destId="{D814A26B-1E08-E444-B989-08A9711BB6AB}" srcOrd="2" destOrd="0" parTransId="{2559FE24-1AA9-9A41-AC31-1FCFB090ED8D}" sibTransId="{400773E1-E70F-7B46-A2F8-FC0F86FAD524}"/>
    <dgm:cxn modelId="{916FB3DE-361A-AF49-AC85-9CDFA3AC814C}" type="presOf" srcId="{255E653A-16BA-884C-924B-675B2F6EF9FB}" destId="{86F1AC35-E2ED-D34C-B896-71FC18EC3F50}" srcOrd="0" destOrd="0" presId="urn:microsoft.com/office/officeart/2005/8/layout/bProcess2"/>
    <dgm:cxn modelId="{31C1F3E8-37C2-2F43-A03A-5C4DD35A1D92}" type="presOf" srcId="{932D16A3-16E3-8345-A5CF-C74ED1D26703}" destId="{00722E56-DB38-5148-BB42-47A787F27ED4}" srcOrd="0" destOrd="0" presId="urn:microsoft.com/office/officeart/2005/8/layout/bProcess2"/>
    <dgm:cxn modelId="{D30CEB4E-0A35-0E48-BC35-01371666F5D4}" type="presParOf" srcId="{860C811F-1742-1740-A5A8-29B0B3DF849A}" destId="{BAA1CBB6-24BB-6D41-B19F-0FA98DEE38C5}" srcOrd="0" destOrd="0" presId="urn:microsoft.com/office/officeart/2005/8/layout/bProcess2"/>
    <dgm:cxn modelId="{70378E82-F46D-A849-8719-5D34B57D10EE}" type="presParOf" srcId="{860C811F-1742-1740-A5A8-29B0B3DF849A}" destId="{6E72956B-FB86-414B-B077-33045FEECF41}" srcOrd="1" destOrd="0" presId="urn:microsoft.com/office/officeart/2005/8/layout/bProcess2"/>
    <dgm:cxn modelId="{A530B906-2B3F-CD40-9071-00AFAF1EC35D}" type="presParOf" srcId="{860C811F-1742-1740-A5A8-29B0B3DF849A}" destId="{07FE5880-9795-644B-AC4C-93F743CF5498}" srcOrd="2" destOrd="0" presId="urn:microsoft.com/office/officeart/2005/8/layout/bProcess2"/>
    <dgm:cxn modelId="{17ACDF95-2F38-F942-AC54-3E3FC5A67477}" type="presParOf" srcId="{07FE5880-9795-644B-AC4C-93F743CF5498}" destId="{07999A1E-05FF-3841-AA11-F1D6C22855F0}" srcOrd="0" destOrd="0" presId="urn:microsoft.com/office/officeart/2005/8/layout/bProcess2"/>
    <dgm:cxn modelId="{F1094C5D-DA2C-F948-A6A2-FF21F39BDDF7}" type="presParOf" srcId="{07FE5880-9795-644B-AC4C-93F743CF5498}" destId="{7C2B3D06-1B2C-324C-8FF8-FDF6ADEFF6C0}" srcOrd="1" destOrd="0" presId="urn:microsoft.com/office/officeart/2005/8/layout/bProcess2"/>
    <dgm:cxn modelId="{B7769AAB-AF4F-8E4E-A551-622B3DD04221}" type="presParOf" srcId="{860C811F-1742-1740-A5A8-29B0B3DF849A}" destId="{E4AC5901-30EC-8B4B-B58E-0F22E4BE2CF6}" srcOrd="3" destOrd="0" presId="urn:microsoft.com/office/officeart/2005/8/layout/bProcess2"/>
    <dgm:cxn modelId="{D77F62F7-9B56-5E43-B3E9-21E82FAFC9B9}" type="presParOf" srcId="{860C811F-1742-1740-A5A8-29B0B3DF849A}" destId="{BE9BFA31-1C7C-8841-A34D-76089CE8A9EA}" srcOrd="4" destOrd="0" presId="urn:microsoft.com/office/officeart/2005/8/layout/bProcess2"/>
    <dgm:cxn modelId="{E81BA55E-B125-C546-B33D-BEA59F9F462F}" type="presParOf" srcId="{BE9BFA31-1C7C-8841-A34D-76089CE8A9EA}" destId="{CEDF5BB4-62C3-AE49-8136-89933594A65E}" srcOrd="0" destOrd="0" presId="urn:microsoft.com/office/officeart/2005/8/layout/bProcess2"/>
    <dgm:cxn modelId="{D5DA0D54-6AB6-E94D-AF33-36398FEB93F6}" type="presParOf" srcId="{BE9BFA31-1C7C-8841-A34D-76089CE8A9EA}" destId="{8F887095-4A44-1047-9CF7-C2085ADA1B78}" srcOrd="1" destOrd="0" presId="urn:microsoft.com/office/officeart/2005/8/layout/bProcess2"/>
    <dgm:cxn modelId="{5C48FF9C-1324-DD40-AA5F-ED7264D65E08}" type="presParOf" srcId="{860C811F-1742-1740-A5A8-29B0B3DF849A}" destId="{7BE10DAD-083C-464B-BFD9-77474868FCE2}" srcOrd="5" destOrd="0" presId="urn:microsoft.com/office/officeart/2005/8/layout/bProcess2"/>
    <dgm:cxn modelId="{23C477A9-D746-2742-9AC3-69DEEBFE8096}" type="presParOf" srcId="{860C811F-1742-1740-A5A8-29B0B3DF849A}" destId="{48CC4CF1-3260-6948-AD7A-9F4DE2861A5D}" srcOrd="6" destOrd="0" presId="urn:microsoft.com/office/officeart/2005/8/layout/bProcess2"/>
    <dgm:cxn modelId="{C179831D-C750-344D-9C65-07F28B01CD4D}" type="presParOf" srcId="{48CC4CF1-3260-6948-AD7A-9F4DE2861A5D}" destId="{1017F153-6D37-3B41-B989-D8C43F272C84}" srcOrd="0" destOrd="0" presId="urn:microsoft.com/office/officeart/2005/8/layout/bProcess2"/>
    <dgm:cxn modelId="{19D42E7A-EA48-414B-884F-0A513411C3B6}" type="presParOf" srcId="{48CC4CF1-3260-6948-AD7A-9F4DE2861A5D}" destId="{86F1AC35-E2ED-D34C-B896-71FC18EC3F50}" srcOrd="1" destOrd="0" presId="urn:microsoft.com/office/officeart/2005/8/layout/bProcess2"/>
    <dgm:cxn modelId="{3A1DE903-BC84-6444-A3F9-B7B9C8BDB607}" type="presParOf" srcId="{860C811F-1742-1740-A5A8-29B0B3DF849A}" destId="{4724E86B-EC8C-8645-B208-45890AB0C817}" srcOrd="7" destOrd="0" presId="urn:microsoft.com/office/officeart/2005/8/layout/bProcess2"/>
    <dgm:cxn modelId="{8158A157-D30E-4743-B204-713CA3BFB5A3}" type="presParOf" srcId="{860C811F-1742-1740-A5A8-29B0B3DF849A}" destId="{3D675D17-5BD1-3747-A815-8A765471CA8B}" srcOrd="8" destOrd="0" presId="urn:microsoft.com/office/officeart/2005/8/layout/bProcess2"/>
    <dgm:cxn modelId="{5654E925-B630-4742-A1B0-CD8D8D6DD069}" type="presParOf" srcId="{3D675D17-5BD1-3747-A815-8A765471CA8B}" destId="{B2EFB060-1B61-864D-ACAE-6F55B0548D3D}" srcOrd="0" destOrd="0" presId="urn:microsoft.com/office/officeart/2005/8/layout/bProcess2"/>
    <dgm:cxn modelId="{19EB0BBF-2DDB-0946-B388-0A7DA1E64EC0}" type="presParOf" srcId="{3D675D17-5BD1-3747-A815-8A765471CA8B}" destId="{BC058A3F-CF33-484D-A454-744BBFDF61F3}" srcOrd="1" destOrd="0" presId="urn:microsoft.com/office/officeart/2005/8/layout/bProcess2"/>
    <dgm:cxn modelId="{0B785D76-6386-474A-A283-C27FB3CB62C0}" type="presParOf" srcId="{860C811F-1742-1740-A5A8-29B0B3DF849A}" destId="{00722E56-DB38-5148-BB42-47A787F27ED4}" srcOrd="9" destOrd="0" presId="urn:microsoft.com/office/officeart/2005/8/layout/bProcess2"/>
    <dgm:cxn modelId="{9FB27DB9-7498-F840-8CCC-D3537B619B8A}" type="presParOf" srcId="{860C811F-1742-1740-A5A8-29B0B3DF849A}" destId="{FC502BEF-1059-5B43-95AE-0A2E9684C29A}" srcOrd="10" destOrd="0" presId="urn:microsoft.com/office/officeart/2005/8/layout/bProcess2"/>
    <dgm:cxn modelId="{497BC451-78DC-104E-AD4D-3965FA222473}" type="presParOf" srcId="{FC502BEF-1059-5B43-95AE-0A2E9684C29A}" destId="{4B369F99-5A85-6549-8246-539D0787DC82}" srcOrd="0" destOrd="0" presId="urn:microsoft.com/office/officeart/2005/8/layout/bProcess2"/>
    <dgm:cxn modelId="{A9B53E46-AF37-694A-A550-EADDD0CBC2ED}" type="presParOf" srcId="{FC502BEF-1059-5B43-95AE-0A2E9684C29A}" destId="{9989E5E9-8504-FF45-93D0-571F91D286FD}" srcOrd="1" destOrd="0" presId="urn:microsoft.com/office/officeart/2005/8/layout/bProcess2"/>
    <dgm:cxn modelId="{9081FAA8-FE04-9841-86C1-7EAE30F076DD}" type="presParOf" srcId="{860C811F-1742-1740-A5A8-29B0B3DF849A}" destId="{AF5672FF-46F6-5341-B152-386C05AFC00C}" srcOrd="11" destOrd="0" presId="urn:microsoft.com/office/officeart/2005/8/layout/bProcess2"/>
    <dgm:cxn modelId="{012F1426-3418-DC4F-A0D4-B781CDB64965}" type="presParOf" srcId="{860C811F-1742-1740-A5A8-29B0B3DF849A}" destId="{0346CFF3-B13F-3B4C-8162-4F7CE3D25632}" srcOrd="12" destOrd="0" presId="urn:microsoft.com/office/officeart/2005/8/layout/bProcess2"/>
    <dgm:cxn modelId="{5C6BC62D-D512-4D44-B35F-7995E508B9B6}" type="presParOf" srcId="{0346CFF3-B13F-3B4C-8162-4F7CE3D25632}" destId="{492EF2D0-5A29-5444-9E3A-D897B11B788F}" srcOrd="0" destOrd="0" presId="urn:microsoft.com/office/officeart/2005/8/layout/bProcess2"/>
    <dgm:cxn modelId="{6C11643F-D823-7C4F-83BB-987257BA4C07}" type="presParOf" srcId="{0346CFF3-B13F-3B4C-8162-4F7CE3D25632}" destId="{FE816120-EEC7-B141-BC2B-A5E1D81F0901}" srcOrd="1" destOrd="0" presId="urn:microsoft.com/office/officeart/2005/8/layout/bProcess2"/>
    <dgm:cxn modelId="{59A30467-8632-C44E-9664-6DCE56B89E7D}" type="presParOf" srcId="{860C811F-1742-1740-A5A8-29B0B3DF849A}" destId="{14A5058C-EA3D-D646-8C95-3AD7E1F01F9E}" srcOrd="13" destOrd="0" presId="urn:microsoft.com/office/officeart/2005/8/layout/bProcess2"/>
    <dgm:cxn modelId="{36966F2B-40A7-0246-A62E-FFFFF95BE0FA}" type="presParOf" srcId="{860C811F-1742-1740-A5A8-29B0B3DF849A}" destId="{05D55644-2536-EB4F-9329-3B6588E5157A}" srcOrd="14" destOrd="0" presId="urn:microsoft.com/office/officeart/2005/8/layout/bProcess2"/>
    <dgm:cxn modelId="{4EEAF6C4-C1C6-8B43-8644-259C22E56845}" type="presParOf" srcId="{05D55644-2536-EB4F-9329-3B6588E5157A}" destId="{7C50878D-C158-944A-A9F5-04758280847B}" srcOrd="0" destOrd="0" presId="urn:microsoft.com/office/officeart/2005/8/layout/bProcess2"/>
    <dgm:cxn modelId="{6F27A11C-F579-574A-8817-0076DFED7E68}" type="presParOf" srcId="{05D55644-2536-EB4F-9329-3B6588E5157A}" destId="{7D6F6074-B4B0-1949-9719-5628360126FD}" srcOrd="1" destOrd="0" presId="urn:microsoft.com/office/officeart/2005/8/layout/bProcess2"/>
    <dgm:cxn modelId="{5EBE488F-440B-564C-99AF-DC1891B50B62}" type="presParOf" srcId="{860C811F-1742-1740-A5A8-29B0B3DF849A}" destId="{CF079C9B-8D40-4345-B37E-D3FDEBDB5AAE}" srcOrd="15" destOrd="0" presId="urn:microsoft.com/office/officeart/2005/8/layout/bProcess2"/>
    <dgm:cxn modelId="{59FD425D-D09D-E443-88D8-6DB491808A9B}" type="presParOf" srcId="{860C811F-1742-1740-A5A8-29B0B3DF849A}" destId="{7AA49666-5778-FD4C-B9FB-044F030F128B}"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76A57-43BA-A141-9CD3-27598E361551}">
      <dsp:nvSpPr>
        <dsp:cNvPr id="0" name=""/>
        <dsp:cNvSpPr/>
      </dsp:nvSpPr>
      <dsp:spPr>
        <a:xfrm rot="5400000">
          <a:off x="380755" y="1327890"/>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40265-C762-9B47-A626-F5F19E0B61DC}">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b="1" kern="1200" dirty="0"/>
            <a:t>OR AT</a:t>
          </a:r>
        </a:p>
      </dsp:txBody>
      <dsp:txXfrm>
        <a:off x="190544" y="1894416"/>
        <a:ext cx="1711813" cy="1500505"/>
      </dsp:txXfrm>
    </dsp:sp>
    <dsp:sp modelId="{A61780AB-3679-EE49-BE3D-2F9E4860D16C}">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AE16A-C2BD-304A-BC96-7FEB5A427E1B}">
      <dsp:nvSpPr>
        <dsp:cNvPr id="0" name=""/>
        <dsp:cNvSpPr/>
      </dsp:nvSpPr>
      <dsp:spPr>
        <a:xfrm rot="5400000">
          <a:off x="2476349" y="809333"/>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6FC1C-F48C-524A-B780-F855AB410957}">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kern="1200" dirty="0"/>
            <a:t>ZPO</a:t>
          </a:r>
        </a:p>
      </dsp:txBody>
      <dsp:txXfrm>
        <a:off x="2286138" y="1375860"/>
        <a:ext cx="1711813" cy="1500505"/>
      </dsp:txXfrm>
    </dsp:sp>
    <dsp:sp modelId="{F144D192-A3F5-1E48-9B31-A5038C94459B}">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8127-EF62-C94F-B1F8-74B0BBB8336E}">
      <dsp:nvSpPr>
        <dsp:cNvPr id="0" name=""/>
        <dsp:cNvSpPr/>
      </dsp:nvSpPr>
      <dsp:spPr>
        <a:xfrm rot="5400000">
          <a:off x="4571943" y="290776"/>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44517-7A79-1947-B09B-E12663558D41}">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kern="1200" dirty="0"/>
            <a:t>OR BT</a:t>
          </a:r>
        </a:p>
      </dsp:txBody>
      <dsp:txXfrm>
        <a:off x="4381732" y="857303"/>
        <a:ext cx="1711813" cy="15005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CBB6-24BB-6D41-B19F-0FA98DEE38C5}">
      <dsp:nvSpPr>
        <dsp:cNvPr id="0" name=""/>
        <dsp:cNvSpPr/>
      </dsp:nvSpPr>
      <dsp:spPr>
        <a:xfrm>
          <a:off x="1289558" y="2148"/>
          <a:ext cx="976183" cy="976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Grundlagen</a:t>
          </a:r>
        </a:p>
      </dsp:txBody>
      <dsp:txXfrm>
        <a:off x="1432517" y="145107"/>
        <a:ext cx="690265" cy="690265"/>
      </dsp:txXfrm>
    </dsp:sp>
    <dsp:sp modelId="{6E72956B-FB86-414B-B077-33045FEECF41}">
      <dsp:nvSpPr>
        <dsp:cNvPr id="0" name=""/>
        <dsp:cNvSpPr/>
      </dsp:nvSpPr>
      <dsp:spPr>
        <a:xfrm rot="10800000">
          <a:off x="1606817" y="1075904"/>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B3D06-1B2C-324C-8FF8-FDF6ADEFF6C0}">
      <dsp:nvSpPr>
        <dsp:cNvPr id="0" name=""/>
        <dsp:cNvSpPr/>
      </dsp:nvSpPr>
      <dsp:spPr>
        <a:xfrm>
          <a:off x="1236655" y="1368624"/>
          <a:ext cx="1081988" cy="878926"/>
        </a:xfrm>
        <a:prstGeom prst="ellipse">
          <a:avLst/>
        </a:prstGeom>
        <a:solidFill>
          <a:schemeClr val="accent3"/>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sp:txBody>
      <dsp:txXfrm>
        <a:off x="1395108" y="1497340"/>
        <a:ext cx="765082" cy="621494"/>
      </dsp:txXfrm>
    </dsp:sp>
    <dsp:sp modelId="{E4AC5901-30EC-8B4B-B58E-0F22E4BE2CF6}">
      <dsp:nvSpPr>
        <dsp:cNvPr id="0" name=""/>
        <dsp:cNvSpPr/>
      </dsp:nvSpPr>
      <dsp:spPr>
        <a:xfrm rot="10800000">
          <a:off x="1606817" y="235789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87095-4A44-1047-9CF7-C2085ADA1B78}">
      <dsp:nvSpPr>
        <dsp:cNvPr id="0" name=""/>
        <dsp:cNvSpPr/>
      </dsp:nvSpPr>
      <dsp:spPr>
        <a:xfrm>
          <a:off x="1308583" y="2663380"/>
          <a:ext cx="938131" cy="925109"/>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Unerlaubte Handlung</a:t>
          </a:r>
        </a:p>
      </dsp:txBody>
      <dsp:txXfrm>
        <a:off x="1445969" y="2798859"/>
        <a:ext cx="663359" cy="654151"/>
      </dsp:txXfrm>
    </dsp:sp>
    <dsp:sp modelId="{7BE10DAD-083C-464B-BFD9-77474868FCE2}">
      <dsp:nvSpPr>
        <dsp:cNvPr id="0" name=""/>
        <dsp:cNvSpPr/>
      </dsp:nvSpPr>
      <dsp:spPr>
        <a:xfrm rot="5400000">
          <a:off x="2397714" y="302250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1AC35-E2ED-D34C-B896-71FC18EC3F50}">
      <dsp:nvSpPr>
        <dsp:cNvPr id="0" name=""/>
        <dsp:cNvSpPr/>
      </dsp:nvSpPr>
      <dsp:spPr>
        <a:xfrm>
          <a:off x="2878667" y="2735308"/>
          <a:ext cx="924862" cy="781252"/>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Ungerecht-fertige Bereich-</a:t>
          </a:r>
          <a:r>
            <a:rPr lang="de-DE" sz="1000" kern="1200" dirty="0" err="1"/>
            <a:t>erung</a:t>
          </a:r>
          <a:endParaRPr lang="de-DE" sz="1000" kern="1200" dirty="0"/>
        </a:p>
      </dsp:txBody>
      <dsp:txXfrm>
        <a:off x="3014110" y="2849720"/>
        <a:ext cx="653976" cy="552428"/>
      </dsp:txXfrm>
    </dsp:sp>
    <dsp:sp modelId="{4724E86B-EC8C-8645-B208-45890AB0C817}">
      <dsp:nvSpPr>
        <dsp:cNvPr id="0" name=""/>
        <dsp:cNvSpPr/>
      </dsp:nvSpPr>
      <dsp:spPr>
        <a:xfrm>
          <a:off x="3170266" y="238214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58A3F-CF33-484D-A454-744BBFDF61F3}">
      <dsp:nvSpPr>
        <dsp:cNvPr id="0" name=""/>
        <dsp:cNvSpPr/>
      </dsp:nvSpPr>
      <dsp:spPr>
        <a:xfrm>
          <a:off x="2806736" y="1368624"/>
          <a:ext cx="1068725" cy="878926"/>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Erfüllung von Obligationen</a:t>
          </a:r>
        </a:p>
      </dsp:txBody>
      <dsp:txXfrm>
        <a:off x="2963247" y="1497340"/>
        <a:ext cx="755703" cy="621494"/>
      </dsp:txXfrm>
    </dsp:sp>
    <dsp:sp modelId="{00722E56-DB38-5148-BB42-47A787F27ED4}">
      <dsp:nvSpPr>
        <dsp:cNvPr id="0" name=""/>
        <dsp:cNvSpPr/>
      </dsp:nvSpPr>
      <dsp:spPr>
        <a:xfrm>
          <a:off x="3170266" y="1007585"/>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9E5E9-8504-FF45-93D0-571F91D286FD}">
      <dsp:nvSpPr>
        <dsp:cNvPr id="0" name=""/>
        <dsp:cNvSpPr/>
      </dsp:nvSpPr>
      <dsp:spPr>
        <a:xfrm>
          <a:off x="2940360" y="115370"/>
          <a:ext cx="801475" cy="74973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Erlöschen von </a:t>
          </a:r>
          <a:r>
            <a:rPr lang="de-DE" sz="1000" kern="1200" dirty="0" err="1"/>
            <a:t>Obligatio-nen</a:t>
          </a:r>
          <a:endParaRPr lang="de-DE" sz="1000" kern="1200" dirty="0"/>
        </a:p>
      </dsp:txBody>
      <dsp:txXfrm>
        <a:off x="3057733" y="225167"/>
        <a:ext cx="566729" cy="530144"/>
      </dsp:txXfrm>
    </dsp:sp>
    <dsp:sp modelId="{AF5672FF-46F6-5341-B152-386C05AFC00C}">
      <dsp:nvSpPr>
        <dsp:cNvPr id="0" name=""/>
        <dsp:cNvSpPr/>
      </dsp:nvSpPr>
      <dsp:spPr>
        <a:xfrm rot="5400000">
          <a:off x="3931395" y="38681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16120-EEC7-B141-BC2B-A5E1D81F0901}">
      <dsp:nvSpPr>
        <dsp:cNvPr id="0" name=""/>
        <dsp:cNvSpPr/>
      </dsp:nvSpPr>
      <dsp:spPr>
        <a:xfrm>
          <a:off x="4450910" y="115370"/>
          <a:ext cx="801469" cy="74973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Konventionalstrafe und Reugeld</a:t>
          </a:r>
        </a:p>
      </dsp:txBody>
      <dsp:txXfrm>
        <a:off x="4568282" y="225167"/>
        <a:ext cx="566725" cy="530144"/>
      </dsp:txXfrm>
    </dsp:sp>
    <dsp:sp modelId="{14A5058C-EA3D-D646-8C95-3AD7E1F01F9E}">
      <dsp:nvSpPr>
        <dsp:cNvPr id="0" name=""/>
        <dsp:cNvSpPr/>
      </dsp:nvSpPr>
      <dsp:spPr>
        <a:xfrm rot="10800000">
          <a:off x="4680812" y="1076246"/>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6074-B4B0-1949-9719-5628360126FD}">
      <dsp:nvSpPr>
        <dsp:cNvPr id="0" name=""/>
        <dsp:cNvSpPr/>
      </dsp:nvSpPr>
      <dsp:spPr>
        <a:xfrm>
          <a:off x="4526087" y="1482530"/>
          <a:ext cx="651114" cy="651114"/>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Zession</a:t>
          </a:r>
        </a:p>
      </dsp:txBody>
      <dsp:txXfrm>
        <a:off x="4621440" y="1577883"/>
        <a:ext cx="460408" cy="460408"/>
      </dsp:txXfrm>
    </dsp:sp>
    <dsp:sp modelId="{CF079C9B-8D40-4345-B37E-D3FDEBDB5AAE}">
      <dsp:nvSpPr>
        <dsp:cNvPr id="0" name=""/>
        <dsp:cNvSpPr/>
      </dsp:nvSpPr>
      <dsp:spPr>
        <a:xfrm rot="10800000">
          <a:off x="4680812" y="2288170"/>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49666-5778-FD4C-B9FB-044F030F128B}">
      <dsp:nvSpPr>
        <dsp:cNvPr id="0" name=""/>
        <dsp:cNvSpPr/>
      </dsp:nvSpPr>
      <dsp:spPr>
        <a:xfrm>
          <a:off x="4363553" y="2637843"/>
          <a:ext cx="976183" cy="976183"/>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Sicherungs-mittel</a:t>
          </a:r>
        </a:p>
      </dsp:txBody>
      <dsp:txXfrm>
        <a:off x="4506512" y="2780802"/>
        <a:ext cx="690265" cy="6902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CBB6-24BB-6D41-B19F-0FA98DEE38C5}">
      <dsp:nvSpPr>
        <dsp:cNvPr id="0" name=""/>
        <dsp:cNvSpPr/>
      </dsp:nvSpPr>
      <dsp:spPr>
        <a:xfrm>
          <a:off x="1289558" y="2148"/>
          <a:ext cx="976183" cy="976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Grundlagen</a:t>
          </a:r>
        </a:p>
      </dsp:txBody>
      <dsp:txXfrm>
        <a:off x="1432517" y="145107"/>
        <a:ext cx="690265" cy="690265"/>
      </dsp:txXfrm>
    </dsp:sp>
    <dsp:sp modelId="{6E72956B-FB86-414B-B077-33045FEECF41}">
      <dsp:nvSpPr>
        <dsp:cNvPr id="0" name=""/>
        <dsp:cNvSpPr/>
      </dsp:nvSpPr>
      <dsp:spPr>
        <a:xfrm rot="10800000">
          <a:off x="1606817" y="1075904"/>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B3D06-1B2C-324C-8FF8-FDF6ADEFF6C0}">
      <dsp:nvSpPr>
        <dsp:cNvPr id="0" name=""/>
        <dsp:cNvSpPr/>
      </dsp:nvSpPr>
      <dsp:spPr>
        <a:xfrm>
          <a:off x="1236655" y="1368624"/>
          <a:ext cx="1081988" cy="878926"/>
        </a:xfrm>
        <a:prstGeom prst="ellipse">
          <a:avLst/>
        </a:prstGeom>
        <a:solidFill>
          <a:schemeClr val="accent3"/>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sp:txBody>
      <dsp:txXfrm>
        <a:off x="1395108" y="1497340"/>
        <a:ext cx="765082" cy="621494"/>
      </dsp:txXfrm>
    </dsp:sp>
    <dsp:sp modelId="{E4AC5901-30EC-8B4B-B58E-0F22E4BE2CF6}">
      <dsp:nvSpPr>
        <dsp:cNvPr id="0" name=""/>
        <dsp:cNvSpPr/>
      </dsp:nvSpPr>
      <dsp:spPr>
        <a:xfrm rot="10800000">
          <a:off x="1606817" y="235789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87095-4A44-1047-9CF7-C2085ADA1B78}">
      <dsp:nvSpPr>
        <dsp:cNvPr id="0" name=""/>
        <dsp:cNvSpPr/>
      </dsp:nvSpPr>
      <dsp:spPr>
        <a:xfrm>
          <a:off x="1308583" y="2663380"/>
          <a:ext cx="938131" cy="925109"/>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Unerlaubte Handlung</a:t>
          </a:r>
        </a:p>
      </dsp:txBody>
      <dsp:txXfrm>
        <a:off x="1445969" y="2798859"/>
        <a:ext cx="663359" cy="654151"/>
      </dsp:txXfrm>
    </dsp:sp>
    <dsp:sp modelId="{7BE10DAD-083C-464B-BFD9-77474868FCE2}">
      <dsp:nvSpPr>
        <dsp:cNvPr id="0" name=""/>
        <dsp:cNvSpPr/>
      </dsp:nvSpPr>
      <dsp:spPr>
        <a:xfrm rot="5400000">
          <a:off x="2397714" y="302250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1AC35-E2ED-D34C-B896-71FC18EC3F50}">
      <dsp:nvSpPr>
        <dsp:cNvPr id="0" name=""/>
        <dsp:cNvSpPr/>
      </dsp:nvSpPr>
      <dsp:spPr>
        <a:xfrm>
          <a:off x="2878667" y="2735308"/>
          <a:ext cx="924862" cy="781252"/>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Ungerecht-fertige Bereich-</a:t>
          </a:r>
          <a:r>
            <a:rPr lang="de-DE" sz="1000" kern="1200" dirty="0" err="1"/>
            <a:t>erung</a:t>
          </a:r>
          <a:endParaRPr lang="de-DE" sz="1000" kern="1200" dirty="0"/>
        </a:p>
      </dsp:txBody>
      <dsp:txXfrm>
        <a:off x="3014110" y="2849720"/>
        <a:ext cx="653976" cy="552428"/>
      </dsp:txXfrm>
    </dsp:sp>
    <dsp:sp modelId="{4724E86B-EC8C-8645-B208-45890AB0C817}">
      <dsp:nvSpPr>
        <dsp:cNvPr id="0" name=""/>
        <dsp:cNvSpPr/>
      </dsp:nvSpPr>
      <dsp:spPr>
        <a:xfrm>
          <a:off x="3170266" y="238214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58A3F-CF33-484D-A454-744BBFDF61F3}">
      <dsp:nvSpPr>
        <dsp:cNvPr id="0" name=""/>
        <dsp:cNvSpPr/>
      </dsp:nvSpPr>
      <dsp:spPr>
        <a:xfrm>
          <a:off x="2806736" y="1368624"/>
          <a:ext cx="1068725" cy="878926"/>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Erfüllung von Obligationen</a:t>
          </a:r>
        </a:p>
      </dsp:txBody>
      <dsp:txXfrm>
        <a:off x="2963247" y="1497340"/>
        <a:ext cx="755703" cy="621494"/>
      </dsp:txXfrm>
    </dsp:sp>
    <dsp:sp modelId="{00722E56-DB38-5148-BB42-47A787F27ED4}">
      <dsp:nvSpPr>
        <dsp:cNvPr id="0" name=""/>
        <dsp:cNvSpPr/>
      </dsp:nvSpPr>
      <dsp:spPr>
        <a:xfrm>
          <a:off x="3170266" y="1007585"/>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9E5E9-8504-FF45-93D0-571F91D286FD}">
      <dsp:nvSpPr>
        <dsp:cNvPr id="0" name=""/>
        <dsp:cNvSpPr/>
      </dsp:nvSpPr>
      <dsp:spPr>
        <a:xfrm>
          <a:off x="2940360" y="115370"/>
          <a:ext cx="801475" cy="74973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Erlöschen von </a:t>
          </a:r>
          <a:r>
            <a:rPr lang="de-DE" sz="1000" kern="1200" dirty="0" err="1"/>
            <a:t>Obligatio-nen</a:t>
          </a:r>
          <a:endParaRPr lang="de-DE" sz="1000" kern="1200" dirty="0"/>
        </a:p>
      </dsp:txBody>
      <dsp:txXfrm>
        <a:off x="3057733" y="225167"/>
        <a:ext cx="566729" cy="530144"/>
      </dsp:txXfrm>
    </dsp:sp>
    <dsp:sp modelId="{AF5672FF-46F6-5341-B152-386C05AFC00C}">
      <dsp:nvSpPr>
        <dsp:cNvPr id="0" name=""/>
        <dsp:cNvSpPr/>
      </dsp:nvSpPr>
      <dsp:spPr>
        <a:xfrm rot="5400000">
          <a:off x="3931395" y="38681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16120-EEC7-B141-BC2B-A5E1D81F0901}">
      <dsp:nvSpPr>
        <dsp:cNvPr id="0" name=""/>
        <dsp:cNvSpPr/>
      </dsp:nvSpPr>
      <dsp:spPr>
        <a:xfrm>
          <a:off x="4450910" y="115370"/>
          <a:ext cx="801469" cy="74973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Konventionalstrafe und Reugeld</a:t>
          </a:r>
        </a:p>
      </dsp:txBody>
      <dsp:txXfrm>
        <a:off x="4568282" y="225167"/>
        <a:ext cx="566725" cy="530144"/>
      </dsp:txXfrm>
    </dsp:sp>
    <dsp:sp modelId="{14A5058C-EA3D-D646-8C95-3AD7E1F01F9E}">
      <dsp:nvSpPr>
        <dsp:cNvPr id="0" name=""/>
        <dsp:cNvSpPr/>
      </dsp:nvSpPr>
      <dsp:spPr>
        <a:xfrm rot="10800000">
          <a:off x="4680812" y="1076246"/>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6074-B4B0-1949-9719-5628360126FD}">
      <dsp:nvSpPr>
        <dsp:cNvPr id="0" name=""/>
        <dsp:cNvSpPr/>
      </dsp:nvSpPr>
      <dsp:spPr>
        <a:xfrm>
          <a:off x="4526087" y="1482530"/>
          <a:ext cx="651114" cy="651114"/>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Zession</a:t>
          </a:r>
        </a:p>
      </dsp:txBody>
      <dsp:txXfrm>
        <a:off x="4621440" y="1577883"/>
        <a:ext cx="460408" cy="460408"/>
      </dsp:txXfrm>
    </dsp:sp>
    <dsp:sp modelId="{CF079C9B-8D40-4345-B37E-D3FDEBDB5AAE}">
      <dsp:nvSpPr>
        <dsp:cNvPr id="0" name=""/>
        <dsp:cNvSpPr/>
      </dsp:nvSpPr>
      <dsp:spPr>
        <a:xfrm rot="10800000">
          <a:off x="4680812" y="2288170"/>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49666-5778-FD4C-B9FB-044F030F128B}">
      <dsp:nvSpPr>
        <dsp:cNvPr id="0" name=""/>
        <dsp:cNvSpPr/>
      </dsp:nvSpPr>
      <dsp:spPr>
        <a:xfrm>
          <a:off x="4363553" y="2637843"/>
          <a:ext cx="976183" cy="976183"/>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Sicherungs-mittel</a:t>
          </a:r>
        </a:p>
      </dsp:txBody>
      <dsp:txXfrm>
        <a:off x="4506512" y="2780802"/>
        <a:ext cx="690265" cy="6902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CBB6-24BB-6D41-B19F-0FA98DEE38C5}">
      <dsp:nvSpPr>
        <dsp:cNvPr id="0" name=""/>
        <dsp:cNvSpPr/>
      </dsp:nvSpPr>
      <dsp:spPr>
        <a:xfrm>
          <a:off x="1289558" y="2148"/>
          <a:ext cx="976183" cy="976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Grundlagen</a:t>
          </a:r>
        </a:p>
      </dsp:txBody>
      <dsp:txXfrm>
        <a:off x="1432517" y="145107"/>
        <a:ext cx="690265" cy="690265"/>
      </dsp:txXfrm>
    </dsp:sp>
    <dsp:sp modelId="{6E72956B-FB86-414B-B077-33045FEECF41}">
      <dsp:nvSpPr>
        <dsp:cNvPr id="0" name=""/>
        <dsp:cNvSpPr/>
      </dsp:nvSpPr>
      <dsp:spPr>
        <a:xfrm rot="10800000">
          <a:off x="1606817" y="1075904"/>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B3D06-1B2C-324C-8FF8-FDF6ADEFF6C0}">
      <dsp:nvSpPr>
        <dsp:cNvPr id="0" name=""/>
        <dsp:cNvSpPr/>
      </dsp:nvSpPr>
      <dsp:spPr>
        <a:xfrm>
          <a:off x="1236655" y="1368624"/>
          <a:ext cx="1081988" cy="878926"/>
        </a:xfrm>
        <a:prstGeom prst="ellipse">
          <a:avLst/>
        </a:prstGeom>
        <a:solidFill>
          <a:schemeClr val="accent3"/>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sp:txBody>
      <dsp:txXfrm>
        <a:off x="1395108" y="1497340"/>
        <a:ext cx="765082" cy="621494"/>
      </dsp:txXfrm>
    </dsp:sp>
    <dsp:sp modelId="{E4AC5901-30EC-8B4B-B58E-0F22E4BE2CF6}">
      <dsp:nvSpPr>
        <dsp:cNvPr id="0" name=""/>
        <dsp:cNvSpPr/>
      </dsp:nvSpPr>
      <dsp:spPr>
        <a:xfrm rot="10800000">
          <a:off x="1606817" y="235789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87095-4A44-1047-9CF7-C2085ADA1B78}">
      <dsp:nvSpPr>
        <dsp:cNvPr id="0" name=""/>
        <dsp:cNvSpPr/>
      </dsp:nvSpPr>
      <dsp:spPr>
        <a:xfrm>
          <a:off x="1308583" y="2663380"/>
          <a:ext cx="938131" cy="925109"/>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Unerlaubte Handlung</a:t>
          </a:r>
        </a:p>
      </dsp:txBody>
      <dsp:txXfrm>
        <a:off x="1445969" y="2798859"/>
        <a:ext cx="663359" cy="654151"/>
      </dsp:txXfrm>
    </dsp:sp>
    <dsp:sp modelId="{7BE10DAD-083C-464B-BFD9-77474868FCE2}">
      <dsp:nvSpPr>
        <dsp:cNvPr id="0" name=""/>
        <dsp:cNvSpPr/>
      </dsp:nvSpPr>
      <dsp:spPr>
        <a:xfrm rot="5400000">
          <a:off x="2397714" y="302250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1AC35-E2ED-D34C-B896-71FC18EC3F50}">
      <dsp:nvSpPr>
        <dsp:cNvPr id="0" name=""/>
        <dsp:cNvSpPr/>
      </dsp:nvSpPr>
      <dsp:spPr>
        <a:xfrm>
          <a:off x="2878667" y="2735308"/>
          <a:ext cx="924862" cy="781252"/>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Ungerecht-fertige Bereich-</a:t>
          </a:r>
          <a:r>
            <a:rPr lang="de-DE" sz="1000" kern="1200" dirty="0" err="1"/>
            <a:t>erung</a:t>
          </a:r>
          <a:endParaRPr lang="de-DE" sz="1000" kern="1200" dirty="0"/>
        </a:p>
      </dsp:txBody>
      <dsp:txXfrm>
        <a:off x="3014110" y="2849720"/>
        <a:ext cx="653976" cy="552428"/>
      </dsp:txXfrm>
    </dsp:sp>
    <dsp:sp modelId="{4724E86B-EC8C-8645-B208-45890AB0C817}">
      <dsp:nvSpPr>
        <dsp:cNvPr id="0" name=""/>
        <dsp:cNvSpPr/>
      </dsp:nvSpPr>
      <dsp:spPr>
        <a:xfrm>
          <a:off x="3170266" y="238214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58A3F-CF33-484D-A454-744BBFDF61F3}">
      <dsp:nvSpPr>
        <dsp:cNvPr id="0" name=""/>
        <dsp:cNvSpPr/>
      </dsp:nvSpPr>
      <dsp:spPr>
        <a:xfrm>
          <a:off x="2806736" y="1368624"/>
          <a:ext cx="1068725" cy="878926"/>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Erfüllung von Obligationen</a:t>
          </a:r>
        </a:p>
      </dsp:txBody>
      <dsp:txXfrm>
        <a:off x="2963247" y="1497340"/>
        <a:ext cx="755703" cy="621494"/>
      </dsp:txXfrm>
    </dsp:sp>
    <dsp:sp modelId="{00722E56-DB38-5148-BB42-47A787F27ED4}">
      <dsp:nvSpPr>
        <dsp:cNvPr id="0" name=""/>
        <dsp:cNvSpPr/>
      </dsp:nvSpPr>
      <dsp:spPr>
        <a:xfrm>
          <a:off x="3170266" y="1007585"/>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9E5E9-8504-FF45-93D0-571F91D286FD}">
      <dsp:nvSpPr>
        <dsp:cNvPr id="0" name=""/>
        <dsp:cNvSpPr/>
      </dsp:nvSpPr>
      <dsp:spPr>
        <a:xfrm>
          <a:off x="2940360" y="115370"/>
          <a:ext cx="801475" cy="74973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Erlöschen von </a:t>
          </a:r>
          <a:r>
            <a:rPr lang="de-DE" sz="1000" kern="1200" dirty="0" err="1"/>
            <a:t>Obligatio-nen</a:t>
          </a:r>
          <a:endParaRPr lang="de-DE" sz="1000" kern="1200" dirty="0"/>
        </a:p>
      </dsp:txBody>
      <dsp:txXfrm>
        <a:off x="3057733" y="225167"/>
        <a:ext cx="566729" cy="530144"/>
      </dsp:txXfrm>
    </dsp:sp>
    <dsp:sp modelId="{AF5672FF-46F6-5341-B152-386C05AFC00C}">
      <dsp:nvSpPr>
        <dsp:cNvPr id="0" name=""/>
        <dsp:cNvSpPr/>
      </dsp:nvSpPr>
      <dsp:spPr>
        <a:xfrm rot="5400000">
          <a:off x="3931395" y="38681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16120-EEC7-B141-BC2B-A5E1D81F0901}">
      <dsp:nvSpPr>
        <dsp:cNvPr id="0" name=""/>
        <dsp:cNvSpPr/>
      </dsp:nvSpPr>
      <dsp:spPr>
        <a:xfrm>
          <a:off x="4450910" y="115370"/>
          <a:ext cx="801469" cy="74973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Konventionalstrafe und Reugeld</a:t>
          </a:r>
        </a:p>
      </dsp:txBody>
      <dsp:txXfrm>
        <a:off x="4568282" y="225167"/>
        <a:ext cx="566725" cy="530144"/>
      </dsp:txXfrm>
    </dsp:sp>
    <dsp:sp modelId="{14A5058C-EA3D-D646-8C95-3AD7E1F01F9E}">
      <dsp:nvSpPr>
        <dsp:cNvPr id="0" name=""/>
        <dsp:cNvSpPr/>
      </dsp:nvSpPr>
      <dsp:spPr>
        <a:xfrm rot="10800000">
          <a:off x="4680812" y="1076246"/>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6074-B4B0-1949-9719-5628360126FD}">
      <dsp:nvSpPr>
        <dsp:cNvPr id="0" name=""/>
        <dsp:cNvSpPr/>
      </dsp:nvSpPr>
      <dsp:spPr>
        <a:xfrm>
          <a:off x="4526087" y="1482530"/>
          <a:ext cx="651114" cy="651114"/>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Zession</a:t>
          </a:r>
        </a:p>
      </dsp:txBody>
      <dsp:txXfrm>
        <a:off x="4621440" y="1577883"/>
        <a:ext cx="460408" cy="460408"/>
      </dsp:txXfrm>
    </dsp:sp>
    <dsp:sp modelId="{CF079C9B-8D40-4345-B37E-D3FDEBDB5AAE}">
      <dsp:nvSpPr>
        <dsp:cNvPr id="0" name=""/>
        <dsp:cNvSpPr/>
      </dsp:nvSpPr>
      <dsp:spPr>
        <a:xfrm rot="10800000">
          <a:off x="4680812" y="2288170"/>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49666-5778-FD4C-B9FB-044F030F128B}">
      <dsp:nvSpPr>
        <dsp:cNvPr id="0" name=""/>
        <dsp:cNvSpPr/>
      </dsp:nvSpPr>
      <dsp:spPr>
        <a:xfrm>
          <a:off x="4363553" y="2637843"/>
          <a:ext cx="976183" cy="976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Sicherungs-mittel</a:t>
          </a:r>
        </a:p>
      </dsp:txBody>
      <dsp:txXfrm>
        <a:off x="4506512" y="2780802"/>
        <a:ext cx="690265" cy="6902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76A57-43BA-A141-9CD3-27598E361551}">
      <dsp:nvSpPr>
        <dsp:cNvPr id="0" name=""/>
        <dsp:cNvSpPr/>
      </dsp:nvSpPr>
      <dsp:spPr>
        <a:xfrm rot="5400000">
          <a:off x="380755" y="1327890"/>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40265-C762-9B47-A626-F5F19E0B61DC}">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b="1" kern="1200" dirty="0"/>
            <a:t>OR AT</a:t>
          </a:r>
        </a:p>
      </dsp:txBody>
      <dsp:txXfrm>
        <a:off x="190544" y="1894416"/>
        <a:ext cx="1711813" cy="1500505"/>
      </dsp:txXfrm>
    </dsp:sp>
    <dsp:sp modelId="{A61780AB-3679-EE49-BE3D-2F9E4860D16C}">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AE16A-C2BD-304A-BC96-7FEB5A427E1B}">
      <dsp:nvSpPr>
        <dsp:cNvPr id="0" name=""/>
        <dsp:cNvSpPr/>
      </dsp:nvSpPr>
      <dsp:spPr>
        <a:xfrm rot="5400000">
          <a:off x="2476349" y="809333"/>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6FC1C-F48C-524A-B780-F855AB410957}">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b="1" kern="1200" dirty="0"/>
            <a:t>ZPO</a:t>
          </a:r>
        </a:p>
      </dsp:txBody>
      <dsp:txXfrm>
        <a:off x="2286138" y="1375860"/>
        <a:ext cx="1711813" cy="1500505"/>
      </dsp:txXfrm>
    </dsp:sp>
    <dsp:sp modelId="{F144D192-A3F5-1E48-9B31-A5038C94459B}">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8127-EF62-C94F-B1F8-74B0BBB8336E}">
      <dsp:nvSpPr>
        <dsp:cNvPr id="0" name=""/>
        <dsp:cNvSpPr/>
      </dsp:nvSpPr>
      <dsp:spPr>
        <a:xfrm rot="5400000">
          <a:off x="4571943" y="290776"/>
          <a:ext cx="1139501" cy="189610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44517-7A79-1947-B09B-E12663558D41}">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de-DE" sz="4300" kern="1200" dirty="0"/>
            <a:t>OR BT</a:t>
          </a:r>
        </a:p>
      </dsp:txBody>
      <dsp:txXfrm>
        <a:off x="4381732" y="857303"/>
        <a:ext cx="1711813" cy="1500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CBB6-24BB-6D41-B19F-0FA98DEE38C5}">
      <dsp:nvSpPr>
        <dsp:cNvPr id="0" name=""/>
        <dsp:cNvSpPr/>
      </dsp:nvSpPr>
      <dsp:spPr>
        <a:xfrm>
          <a:off x="1289558" y="2148"/>
          <a:ext cx="976183" cy="976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Grundlagen</a:t>
          </a:r>
        </a:p>
      </dsp:txBody>
      <dsp:txXfrm>
        <a:off x="1432517" y="145107"/>
        <a:ext cx="690265" cy="690265"/>
      </dsp:txXfrm>
    </dsp:sp>
    <dsp:sp modelId="{6E72956B-FB86-414B-B077-33045FEECF41}">
      <dsp:nvSpPr>
        <dsp:cNvPr id="0" name=""/>
        <dsp:cNvSpPr/>
      </dsp:nvSpPr>
      <dsp:spPr>
        <a:xfrm rot="10800000">
          <a:off x="1606817" y="1075904"/>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B3D06-1B2C-324C-8FF8-FDF6ADEFF6C0}">
      <dsp:nvSpPr>
        <dsp:cNvPr id="0" name=""/>
        <dsp:cNvSpPr/>
      </dsp:nvSpPr>
      <dsp:spPr>
        <a:xfrm>
          <a:off x="1236655" y="1368624"/>
          <a:ext cx="1081988" cy="878926"/>
        </a:xfrm>
        <a:prstGeom prst="ellipse">
          <a:avLst/>
        </a:prstGeom>
        <a:solidFill>
          <a:schemeClr val="accent3">
            <a:lumMod val="40000"/>
            <a:lumOff val="6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sp:txBody>
      <dsp:txXfrm>
        <a:off x="1395108" y="1497340"/>
        <a:ext cx="765082" cy="621494"/>
      </dsp:txXfrm>
    </dsp:sp>
    <dsp:sp modelId="{E4AC5901-30EC-8B4B-B58E-0F22E4BE2CF6}">
      <dsp:nvSpPr>
        <dsp:cNvPr id="0" name=""/>
        <dsp:cNvSpPr/>
      </dsp:nvSpPr>
      <dsp:spPr>
        <a:xfrm rot="10800000">
          <a:off x="1606817" y="235789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87095-4A44-1047-9CF7-C2085ADA1B78}">
      <dsp:nvSpPr>
        <dsp:cNvPr id="0" name=""/>
        <dsp:cNvSpPr/>
      </dsp:nvSpPr>
      <dsp:spPr>
        <a:xfrm>
          <a:off x="1308583" y="2663380"/>
          <a:ext cx="938131" cy="925109"/>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Unerlaubte Handlung</a:t>
          </a:r>
        </a:p>
      </dsp:txBody>
      <dsp:txXfrm>
        <a:off x="1445969" y="2798859"/>
        <a:ext cx="663359" cy="654151"/>
      </dsp:txXfrm>
    </dsp:sp>
    <dsp:sp modelId="{7BE10DAD-083C-464B-BFD9-77474868FCE2}">
      <dsp:nvSpPr>
        <dsp:cNvPr id="0" name=""/>
        <dsp:cNvSpPr/>
      </dsp:nvSpPr>
      <dsp:spPr>
        <a:xfrm rot="5400000">
          <a:off x="2397714" y="302250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1AC35-E2ED-D34C-B896-71FC18EC3F50}">
      <dsp:nvSpPr>
        <dsp:cNvPr id="0" name=""/>
        <dsp:cNvSpPr/>
      </dsp:nvSpPr>
      <dsp:spPr>
        <a:xfrm>
          <a:off x="2878667" y="2735308"/>
          <a:ext cx="924862" cy="781252"/>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Ungerecht-fertige Bereich-</a:t>
          </a:r>
          <a:r>
            <a:rPr lang="de-DE" sz="1000" kern="1200" dirty="0" err="1"/>
            <a:t>erung</a:t>
          </a:r>
          <a:endParaRPr lang="de-DE" sz="1000" kern="1200" dirty="0"/>
        </a:p>
      </dsp:txBody>
      <dsp:txXfrm>
        <a:off x="3014110" y="2849720"/>
        <a:ext cx="653976" cy="552428"/>
      </dsp:txXfrm>
    </dsp:sp>
    <dsp:sp modelId="{4724E86B-EC8C-8645-B208-45890AB0C817}">
      <dsp:nvSpPr>
        <dsp:cNvPr id="0" name=""/>
        <dsp:cNvSpPr/>
      </dsp:nvSpPr>
      <dsp:spPr>
        <a:xfrm>
          <a:off x="3170266" y="238214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58A3F-CF33-484D-A454-744BBFDF61F3}">
      <dsp:nvSpPr>
        <dsp:cNvPr id="0" name=""/>
        <dsp:cNvSpPr/>
      </dsp:nvSpPr>
      <dsp:spPr>
        <a:xfrm>
          <a:off x="2806736" y="1368624"/>
          <a:ext cx="1068725" cy="878926"/>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Erfüllung von Obligationen</a:t>
          </a:r>
        </a:p>
      </dsp:txBody>
      <dsp:txXfrm>
        <a:off x="2963247" y="1497340"/>
        <a:ext cx="755703" cy="621494"/>
      </dsp:txXfrm>
    </dsp:sp>
    <dsp:sp modelId="{00722E56-DB38-5148-BB42-47A787F27ED4}">
      <dsp:nvSpPr>
        <dsp:cNvPr id="0" name=""/>
        <dsp:cNvSpPr/>
      </dsp:nvSpPr>
      <dsp:spPr>
        <a:xfrm>
          <a:off x="3170266" y="1007585"/>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9E5E9-8504-FF45-93D0-571F91D286FD}">
      <dsp:nvSpPr>
        <dsp:cNvPr id="0" name=""/>
        <dsp:cNvSpPr/>
      </dsp:nvSpPr>
      <dsp:spPr>
        <a:xfrm>
          <a:off x="2940360" y="115370"/>
          <a:ext cx="801475"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Erlöschen von </a:t>
          </a:r>
          <a:r>
            <a:rPr lang="de-DE" sz="1000" kern="1200" dirty="0" err="1"/>
            <a:t>Obligatio-nen</a:t>
          </a:r>
          <a:endParaRPr lang="de-DE" sz="1000" kern="1200" dirty="0"/>
        </a:p>
      </dsp:txBody>
      <dsp:txXfrm>
        <a:off x="3057733" y="225167"/>
        <a:ext cx="566729" cy="530144"/>
      </dsp:txXfrm>
    </dsp:sp>
    <dsp:sp modelId="{AF5672FF-46F6-5341-B152-386C05AFC00C}">
      <dsp:nvSpPr>
        <dsp:cNvPr id="0" name=""/>
        <dsp:cNvSpPr/>
      </dsp:nvSpPr>
      <dsp:spPr>
        <a:xfrm rot="5400000">
          <a:off x="3931395" y="38681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16120-EEC7-B141-BC2B-A5E1D81F0901}">
      <dsp:nvSpPr>
        <dsp:cNvPr id="0" name=""/>
        <dsp:cNvSpPr/>
      </dsp:nvSpPr>
      <dsp:spPr>
        <a:xfrm>
          <a:off x="4450910" y="115370"/>
          <a:ext cx="801469"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Konventionalstrafe und Reugeld</a:t>
          </a:r>
        </a:p>
      </dsp:txBody>
      <dsp:txXfrm>
        <a:off x="4568282" y="225167"/>
        <a:ext cx="566725" cy="530144"/>
      </dsp:txXfrm>
    </dsp:sp>
    <dsp:sp modelId="{14A5058C-EA3D-D646-8C95-3AD7E1F01F9E}">
      <dsp:nvSpPr>
        <dsp:cNvPr id="0" name=""/>
        <dsp:cNvSpPr/>
      </dsp:nvSpPr>
      <dsp:spPr>
        <a:xfrm rot="10800000">
          <a:off x="4680812" y="1076246"/>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6074-B4B0-1949-9719-5628360126FD}">
      <dsp:nvSpPr>
        <dsp:cNvPr id="0" name=""/>
        <dsp:cNvSpPr/>
      </dsp:nvSpPr>
      <dsp:spPr>
        <a:xfrm>
          <a:off x="4526087" y="1482530"/>
          <a:ext cx="651114" cy="651114"/>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Zession</a:t>
          </a:r>
        </a:p>
      </dsp:txBody>
      <dsp:txXfrm>
        <a:off x="4621440" y="1577883"/>
        <a:ext cx="460408" cy="460408"/>
      </dsp:txXfrm>
    </dsp:sp>
    <dsp:sp modelId="{CF079C9B-8D40-4345-B37E-D3FDEBDB5AAE}">
      <dsp:nvSpPr>
        <dsp:cNvPr id="0" name=""/>
        <dsp:cNvSpPr/>
      </dsp:nvSpPr>
      <dsp:spPr>
        <a:xfrm rot="10800000">
          <a:off x="4680812" y="2288170"/>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49666-5778-FD4C-B9FB-044F030F128B}">
      <dsp:nvSpPr>
        <dsp:cNvPr id="0" name=""/>
        <dsp:cNvSpPr/>
      </dsp:nvSpPr>
      <dsp:spPr>
        <a:xfrm>
          <a:off x="4363553" y="2637843"/>
          <a:ext cx="976183" cy="976183"/>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Sicherungs-mittel</a:t>
          </a:r>
        </a:p>
      </dsp:txBody>
      <dsp:txXfrm>
        <a:off x="4506512" y="2780802"/>
        <a:ext cx="690265" cy="690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C9AAB-CD75-9C44-BE57-E7A4E80B4A54}">
      <dsp:nvSpPr>
        <dsp:cNvPr id="0" name=""/>
        <dsp:cNvSpPr/>
      </dsp:nvSpPr>
      <dsp:spPr>
        <a:xfrm>
          <a:off x="2447925" y="0"/>
          <a:ext cx="2447925" cy="1058862"/>
        </a:xfrm>
        <a:prstGeom prst="trapezoid">
          <a:avLst>
            <a:gd name="adj" fmla="val 115592"/>
          </a:avLst>
        </a:prstGeom>
        <a:solidFill>
          <a:schemeClr val="accent5">
            <a:alpha val="4005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t>Bund</a:t>
          </a:r>
        </a:p>
      </dsp:txBody>
      <dsp:txXfrm>
        <a:off x="2447925" y="0"/>
        <a:ext cx="2447925" cy="1058862"/>
      </dsp:txXfrm>
    </dsp:sp>
    <dsp:sp modelId="{55376F4A-E9B9-2C48-9794-191B5EFEB4C2}">
      <dsp:nvSpPr>
        <dsp:cNvPr id="0" name=""/>
        <dsp:cNvSpPr/>
      </dsp:nvSpPr>
      <dsp:spPr>
        <a:xfrm>
          <a:off x="1223962" y="1058862"/>
          <a:ext cx="4895850" cy="1058862"/>
        </a:xfrm>
        <a:prstGeom prst="trapezoid">
          <a:avLst>
            <a:gd name="adj" fmla="val 115592"/>
          </a:avLst>
        </a:prstGeom>
        <a:solidFill>
          <a:srgbClr val="FFFF00">
            <a:alpha val="4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de-DE" sz="6400" kern="1200" dirty="0"/>
            <a:t>Kanton</a:t>
          </a:r>
        </a:p>
      </dsp:txBody>
      <dsp:txXfrm>
        <a:off x="2080736" y="1058862"/>
        <a:ext cx="3182302" cy="1058862"/>
      </dsp:txXfrm>
    </dsp:sp>
    <dsp:sp modelId="{92966B40-1668-8749-9681-7F0961F77A45}">
      <dsp:nvSpPr>
        <dsp:cNvPr id="0" name=""/>
        <dsp:cNvSpPr/>
      </dsp:nvSpPr>
      <dsp:spPr>
        <a:xfrm>
          <a:off x="0" y="2117724"/>
          <a:ext cx="7343774" cy="1058862"/>
        </a:xfrm>
        <a:prstGeom prst="trapezoid">
          <a:avLst>
            <a:gd name="adj" fmla="val 115592"/>
          </a:avLst>
        </a:prstGeom>
        <a:solidFill>
          <a:schemeClr val="accent1">
            <a:alpha val="46362"/>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de-DE" sz="6400" kern="1200" dirty="0"/>
            <a:t>Gemeinde</a:t>
          </a:r>
        </a:p>
      </dsp:txBody>
      <dsp:txXfrm>
        <a:off x="1285160" y="2117724"/>
        <a:ext cx="4773453" cy="1058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C9AAB-CD75-9C44-BE57-E7A4E80B4A54}">
      <dsp:nvSpPr>
        <dsp:cNvPr id="0" name=""/>
        <dsp:cNvSpPr/>
      </dsp:nvSpPr>
      <dsp:spPr>
        <a:xfrm>
          <a:off x="2447925" y="0"/>
          <a:ext cx="2447925" cy="1166911"/>
        </a:xfrm>
        <a:prstGeom prst="trapezoid">
          <a:avLst>
            <a:gd name="adj" fmla="val 104889"/>
          </a:avLst>
        </a:prstGeom>
        <a:solidFill>
          <a:schemeClr val="accent5">
            <a:alpha val="4005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t>BV</a:t>
          </a:r>
        </a:p>
      </dsp:txBody>
      <dsp:txXfrm>
        <a:off x="2447925" y="0"/>
        <a:ext cx="2447925" cy="1166911"/>
      </dsp:txXfrm>
    </dsp:sp>
    <dsp:sp modelId="{55376F4A-E9B9-2C48-9794-191B5EFEB4C2}">
      <dsp:nvSpPr>
        <dsp:cNvPr id="0" name=""/>
        <dsp:cNvSpPr/>
      </dsp:nvSpPr>
      <dsp:spPr>
        <a:xfrm>
          <a:off x="1223962" y="1166911"/>
          <a:ext cx="4895850" cy="1166911"/>
        </a:xfrm>
        <a:prstGeom prst="trapezoid">
          <a:avLst>
            <a:gd name="adj" fmla="val 104889"/>
          </a:avLst>
        </a:prstGeom>
        <a:solidFill>
          <a:srgbClr val="FFFF00">
            <a:alpha val="4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de-DE" sz="6500" kern="1200" dirty="0"/>
            <a:t>Gesetz</a:t>
          </a:r>
        </a:p>
      </dsp:txBody>
      <dsp:txXfrm>
        <a:off x="2080736" y="1166911"/>
        <a:ext cx="3182302" cy="1166911"/>
      </dsp:txXfrm>
    </dsp:sp>
    <dsp:sp modelId="{92966B40-1668-8749-9681-7F0961F77A45}">
      <dsp:nvSpPr>
        <dsp:cNvPr id="0" name=""/>
        <dsp:cNvSpPr/>
      </dsp:nvSpPr>
      <dsp:spPr>
        <a:xfrm>
          <a:off x="0" y="2333823"/>
          <a:ext cx="7343775" cy="1166911"/>
        </a:xfrm>
        <a:prstGeom prst="trapezoid">
          <a:avLst>
            <a:gd name="adj" fmla="val 104889"/>
          </a:avLst>
        </a:prstGeom>
        <a:solidFill>
          <a:schemeClr val="accent1">
            <a:alpha val="46362"/>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de-DE" sz="6500" kern="1200" dirty="0"/>
            <a:t>Verordnung</a:t>
          </a:r>
        </a:p>
      </dsp:txBody>
      <dsp:txXfrm>
        <a:off x="1285160" y="2333823"/>
        <a:ext cx="4773453" cy="1166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CBB6-24BB-6D41-B19F-0FA98DEE38C5}">
      <dsp:nvSpPr>
        <dsp:cNvPr id="0" name=""/>
        <dsp:cNvSpPr/>
      </dsp:nvSpPr>
      <dsp:spPr>
        <a:xfrm>
          <a:off x="1289558" y="2148"/>
          <a:ext cx="976183" cy="976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Grundlagen</a:t>
          </a:r>
        </a:p>
      </dsp:txBody>
      <dsp:txXfrm>
        <a:off x="1432517" y="145107"/>
        <a:ext cx="690265" cy="690265"/>
      </dsp:txXfrm>
    </dsp:sp>
    <dsp:sp modelId="{6E72956B-FB86-414B-B077-33045FEECF41}">
      <dsp:nvSpPr>
        <dsp:cNvPr id="0" name=""/>
        <dsp:cNvSpPr/>
      </dsp:nvSpPr>
      <dsp:spPr>
        <a:xfrm rot="10800000">
          <a:off x="1606817" y="1075904"/>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B3D06-1B2C-324C-8FF8-FDF6ADEFF6C0}">
      <dsp:nvSpPr>
        <dsp:cNvPr id="0" name=""/>
        <dsp:cNvSpPr/>
      </dsp:nvSpPr>
      <dsp:spPr>
        <a:xfrm>
          <a:off x="1236655" y="1368624"/>
          <a:ext cx="1081988" cy="878926"/>
        </a:xfrm>
        <a:prstGeom prst="ellipse">
          <a:avLst/>
        </a:prstGeom>
        <a:solidFill>
          <a:schemeClr val="accent3"/>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sp:txBody>
      <dsp:txXfrm>
        <a:off x="1395108" y="1497340"/>
        <a:ext cx="765082" cy="621494"/>
      </dsp:txXfrm>
    </dsp:sp>
    <dsp:sp modelId="{E4AC5901-30EC-8B4B-B58E-0F22E4BE2CF6}">
      <dsp:nvSpPr>
        <dsp:cNvPr id="0" name=""/>
        <dsp:cNvSpPr/>
      </dsp:nvSpPr>
      <dsp:spPr>
        <a:xfrm rot="10800000">
          <a:off x="1606817" y="235789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87095-4A44-1047-9CF7-C2085ADA1B78}">
      <dsp:nvSpPr>
        <dsp:cNvPr id="0" name=""/>
        <dsp:cNvSpPr/>
      </dsp:nvSpPr>
      <dsp:spPr>
        <a:xfrm>
          <a:off x="1308583" y="2663380"/>
          <a:ext cx="938131" cy="925109"/>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Unerlaubte Handlung</a:t>
          </a:r>
        </a:p>
      </dsp:txBody>
      <dsp:txXfrm>
        <a:off x="1445969" y="2798859"/>
        <a:ext cx="663359" cy="654151"/>
      </dsp:txXfrm>
    </dsp:sp>
    <dsp:sp modelId="{7BE10DAD-083C-464B-BFD9-77474868FCE2}">
      <dsp:nvSpPr>
        <dsp:cNvPr id="0" name=""/>
        <dsp:cNvSpPr/>
      </dsp:nvSpPr>
      <dsp:spPr>
        <a:xfrm rot="5400000">
          <a:off x="2397714" y="302250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1AC35-E2ED-D34C-B896-71FC18EC3F50}">
      <dsp:nvSpPr>
        <dsp:cNvPr id="0" name=""/>
        <dsp:cNvSpPr/>
      </dsp:nvSpPr>
      <dsp:spPr>
        <a:xfrm>
          <a:off x="2878667" y="2735308"/>
          <a:ext cx="924862" cy="781252"/>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Ungerecht-fertige Bereich-</a:t>
          </a:r>
          <a:r>
            <a:rPr lang="de-DE" sz="1000" kern="1200" dirty="0" err="1"/>
            <a:t>erung</a:t>
          </a:r>
          <a:endParaRPr lang="de-DE" sz="1000" kern="1200" dirty="0"/>
        </a:p>
      </dsp:txBody>
      <dsp:txXfrm>
        <a:off x="3014110" y="2849720"/>
        <a:ext cx="653976" cy="552428"/>
      </dsp:txXfrm>
    </dsp:sp>
    <dsp:sp modelId="{4724E86B-EC8C-8645-B208-45890AB0C817}">
      <dsp:nvSpPr>
        <dsp:cNvPr id="0" name=""/>
        <dsp:cNvSpPr/>
      </dsp:nvSpPr>
      <dsp:spPr>
        <a:xfrm>
          <a:off x="3170266" y="238214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58A3F-CF33-484D-A454-744BBFDF61F3}">
      <dsp:nvSpPr>
        <dsp:cNvPr id="0" name=""/>
        <dsp:cNvSpPr/>
      </dsp:nvSpPr>
      <dsp:spPr>
        <a:xfrm>
          <a:off x="2806736" y="1368624"/>
          <a:ext cx="1068725" cy="878926"/>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Erfüllung von Obligationen</a:t>
          </a:r>
        </a:p>
      </dsp:txBody>
      <dsp:txXfrm>
        <a:off x="2963247" y="1497340"/>
        <a:ext cx="755703" cy="621494"/>
      </dsp:txXfrm>
    </dsp:sp>
    <dsp:sp modelId="{00722E56-DB38-5148-BB42-47A787F27ED4}">
      <dsp:nvSpPr>
        <dsp:cNvPr id="0" name=""/>
        <dsp:cNvSpPr/>
      </dsp:nvSpPr>
      <dsp:spPr>
        <a:xfrm>
          <a:off x="3170266" y="1007585"/>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9E5E9-8504-FF45-93D0-571F91D286FD}">
      <dsp:nvSpPr>
        <dsp:cNvPr id="0" name=""/>
        <dsp:cNvSpPr/>
      </dsp:nvSpPr>
      <dsp:spPr>
        <a:xfrm>
          <a:off x="2940360" y="115370"/>
          <a:ext cx="801475"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Erlöschen von </a:t>
          </a:r>
          <a:r>
            <a:rPr lang="de-DE" sz="1000" kern="1200" dirty="0" err="1"/>
            <a:t>Obligatio-nen</a:t>
          </a:r>
          <a:endParaRPr lang="de-DE" sz="1000" kern="1200" dirty="0"/>
        </a:p>
      </dsp:txBody>
      <dsp:txXfrm>
        <a:off x="3057733" y="225167"/>
        <a:ext cx="566729" cy="530144"/>
      </dsp:txXfrm>
    </dsp:sp>
    <dsp:sp modelId="{AF5672FF-46F6-5341-B152-386C05AFC00C}">
      <dsp:nvSpPr>
        <dsp:cNvPr id="0" name=""/>
        <dsp:cNvSpPr/>
      </dsp:nvSpPr>
      <dsp:spPr>
        <a:xfrm rot="5400000">
          <a:off x="3931395" y="38681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16120-EEC7-B141-BC2B-A5E1D81F0901}">
      <dsp:nvSpPr>
        <dsp:cNvPr id="0" name=""/>
        <dsp:cNvSpPr/>
      </dsp:nvSpPr>
      <dsp:spPr>
        <a:xfrm>
          <a:off x="4450910" y="115370"/>
          <a:ext cx="801469"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Konventionalstrafe und Reugeld</a:t>
          </a:r>
        </a:p>
      </dsp:txBody>
      <dsp:txXfrm>
        <a:off x="4568282" y="225167"/>
        <a:ext cx="566725" cy="530144"/>
      </dsp:txXfrm>
    </dsp:sp>
    <dsp:sp modelId="{14A5058C-EA3D-D646-8C95-3AD7E1F01F9E}">
      <dsp:nvSpPr>
        <dsp:cNvPr id="0" name=""/>
        <dsp:cNvSpPr/>
      </dsp:nvSpPr>
      <dsp:spPr>
        <a:xfrm rot="10800000">
          <a:off x="4680812" y="1076246"/>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6074-B4B0-1949-9719-5628360126FD}">
      <dsp:nvSpPr>
        <dsp:cNvPr id="0" name=""/>
        <dsp:cNvSpPr/>
      </dsp:nvSpPr>
      <dsp:spPr>
        <a:xfrm>
          <a:off x="4526087" y="1482530"/>
          <a:ext cx="651114" cy="651114"/>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Zession</a:t>
          </a:r>
        </a:p>
      </dsp:txBody>
      <dsp:txXfrm>
        <a:off x="4621440" y="1577883"/>
        <a:ext cx="460408" cy="460408"/>
      </dsp:txXfrm>
    </dsp:sp>
    <dsp:sp modelId="{CF079C9B-8D40-4345-B37E-D3FDEBDB5AAE}">
      <dsp:nvSpPr>
        <dsp:cNvPr id="0" name=""/>
        <dsp:cNvSpPr/>
      </dsp:nvSpPr>
      <dsp:spPr>
        <a:xfrm rot="10800000">
          <a:off x="4680812" y="2288170"/>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49666-5778-FD4C-B9FB-044F030F128B}">
      <dsp:nvSpPr>
        <dsp:cNvPr id="0" name=""/>
        <dsp:cNvSpPr/>
      </dsp:nvSpPr>
      <dsp:spPr>
        <a:xfrm>
          <a:off x="4363553" y="2637843"/>
          <a:ext cx="976183" cy="976183"/>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Sicherungs-mittel</a:t>
          </a:r>
        </a:p>
      </dsp:txBody>
      <dsp:txXfrm>
        <a:off x="4506512" y="2780802"/>
        <a:ext cx="690265" cy="6902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CBB6-24BB-6D41-B19F-0FA98DEE38C5}">
      <dsp:nvSpPr>
        <dsp:cNvPr id="0" name=""/>
        <dsp:cNvSpPr/>
      </dsp:nvSpPr>
      <dsp:spPr>
        <a:xfrm>
          <a:off x="1289558" y="2148"/>
          <a:ext cx="976183" cy="976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Grundlagen</a:t>
          </a:r>
        </a:p>
      </dsp:txBody>
      <dsp:txXfrm>
        <a:off x="1432517" y="145107"/>
        <a:ext cx="690265" cy="690265"/>
      </dsp:txXfrm>
    </dsp:sp>
    <dsp:sp modelId="{6E72956B-FB86-414B-B077-33045FEECF41}">
      <dsp:nvSpPr>
        <dsp:cNvPr id="0" name=""/>
        <dsp:cNvSpPr/>
      </dsp:nvSpPr>
      <dsp:spPr>
        <a:xfrm rot="10800000">
          <a:off x="1606817" y="1075904"/>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B3D06-1B2C-324C-8FF8-FDF6ADEFF6C0}">
      <dsp:nvSpPr>
        <dsp:cNvPr id="0" name=""/>
        <dsp:cNvSpPr/>
      </dsp:nvSpPr>
      <dsp:spPr>
        <a:xfrm>
          <a:off x="1236655" y="1368624"/>
          <a:ext cx="1081988" cy="878926"/>
        </a:xfrm>
        <a:prstGeom prst="ellipse">
          <a:avLst/>
        </a:prstGeom>
        <a:solidFill>
          <a:schemeClr val="accent3"/>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sp:txBody>
      <dsp:txXfrm>
        <a:off x="1395108" y="1497340"/>
        <a:ext cx="765082" cy="621494"/>
      </dsp:txXfrm>
    </dsp:sp>
    <dsp:sp modelId="{E4AC5901-30EC-8B4B-B58E-0F22E4BE2CF6}">
      <dsp:nvSpPr>
        <dsp:cNvPr id="0" name=""/>
        <dsp:cNvSpPr/>
      </dsp:nvSpPr>
      <dsp:spPr>
        <a:xfrm rot="10800000">
          <a:off x="1606817" y="235789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87095-4A44-1047-9CF7-C2085ADA1B78}">
      <dsp:nvSpPr>
        <dsp:cNvPr id="0" name=""/>
        <dsp:cNvSpPr/>
      </dsp:nvSpPr>
      <dsp:spPr>
        <a:xfrm>
          <a:off x="1308583" y="2663380"/>
          <a:ext cx="938131" cy="925109"/>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Unerlaubte Handlung</a:t>
          </a:r>
        </a:p>
      </dsp:txBody>
      <dsp:txXfrm>
        <a:off x="1445969" y="2798859"/>
        <a:ext cx="663359" cy="654151"/>
      </dsp:txXfrm>
    </dsp:sp>
    <dsp:sp modelId="{7BE10DAD-083C-464B-BFD9-77474868FCE2}">
      <dsp:nvSpPr>
        <dsp:cNvPr id="0" name=""/>
        <dsp:cNvSpPr/>
      </dsp:nvSpPr>
      <dsp:spPr>
        <a:xfrm rot="5400000">
          <a:off x="2397714" y="302250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1AC35-E2ED-D34C-B896-71FC18EC3F50}">
      <dsp:nvSpPr>
        <dsp:cNvPr id="0" name=""/>
        <dsp:cNvSpPr/>
      </dsp:nvSpPr>
      <dsp:spPr>
        <a:xfrm>
          <a:off x="2878667" y="2735308"/>
          <a:ext cx="924862" cy="781252"/>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Ungerecht-fertige Bereich-</a:t>
          </a:r>
          <a:r>
            <a:rPr lang="de-DE" sz="1000" kern="1200" dirty="0" err="1"/>
            <a:t>erung</a:t>
          </a:r>
          <a:endParaRPr lang="de-DE" sz="1000" kern="1200" dirty="0"/>
        </a:p>
      </dsp:txBody>
      <dsp:txXfrm>
        <a:off x="3014110" y="2849720"/>
        <a:ext cx="653976" cy="552428"/>
      </dsp:txXfrm>
    </dsp:sp>
    <dsp:sp modelId="{4724E86B-EC8C-8645-B208-45890AB0C817}">
      <dsp:nvSpPr>
        <dsp:cNvPr id="0" name=""/>
        <dsp:cNvSpPr/>
      </dsp:nvSpPr>
      <dsp:spPr>
        <a:xfrm>
          <a:off x="3170266" y="238214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58A3F-CF33-484D-A454-744BBFDF61F3}">
      <dsp:nvSpPr>
        <dsp:cNvPr id="0" name=""/>
        <dsp:cNvSpPr/>
      </dsp:nvSpPr>
      <dsp:spPr>
        <a:xfrm>
          <a:off x="2806736" y="1368624"/>
          <a:ext cx="1068725" cy="878926"/>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Erfüllung von Obligationen</a:t>
          </a:r>
        </a:p>
      </dsp:txBody>
      <dsp:txXfrm>
        <a:off x="2963247" y="1497340"/>
        <a:ext cx="755703" cy="621494"/>
      </dsp:txXfrm>
    </dsp:sp>
    <dsp:sp modelId="{00722E56-DB38-5148-BB42-47A787F27ED4}">
      <dsp:nvSpPr>
        <dsp:cNvPr id="0" name=""/>
        <dsp:cNvSpPr/>
      </dsp:nvSpPr>
      <dsp:spPr>
        <a:xfrm>
          <a:off x="3170266" y="1007585"/>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9E5E9-8504-FF45-93D0-571F91D286FD}">
      <dsp:nvSpPr>
        <dsp:cNvPr id="0" name=""/>
        <dsp:cNvSpPr/>
      </dsp:nvSpPr>
      <dsp:spPr>
        <a:xfrm>
          <a:off x="2940360" y="115370"/>
          <a:ext cx="801475"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Erlöschen von </a:t>
          </a:r>
          <a:r>
            <a:rPr lang="de-DE" sz="1000" kern="1200" dirty="0" err="1"/>
            <a:t>Obligatio-nen</a:t>
          </a:r>
          <a:endParaRPr lang="de-DE" sz="1000" kern="1200" dirty="0"/>
        </a:p>
      </dsp:txBody>
      <dsp:txXfrm>
        <a:off x="3057733" y="225167"/>
        <a:ext cx="566729" cy="530144"/>
      </dsp:txXfrm>
    </dsp:sp>
    <dsp:sp modelId="{AF5672FF-46F6-5341-B152-386C05AFC00C}">
      <dsp:nvSpPr>
        <dsp:cNvPr id="0" name=""/>
        <dsp:cNvSpPr/>
      </dsp:nvSpPr>
      <dsp:spPr>
        <a:xfrm rot="5400000">
          <a:off x="3931395" y="38681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16120-EEC7-B141-BC2B-A5E1D81F0901}">
      <dsp:nvSpPr>
        <dsp:cNvPr id="0" name=""/>
        <dsp:cNvSpPr/>
      </dsp:nvSpPr>
      <dsp:spPr>
        <a:xfrm>
          <a:off x="4450910" y="115370"/>
          <a:ext cx="801469"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Konventionalstrafe und Reugeld</a:t>
          </a:r>
        </a:p>
      </dsp:txBody>
      <dsp:txXfrm>
        <a:off x="4568282" y="225167"/>
        <a:ext cx="566725" cy="530144"/>
      </dsp:txXfrm>
    </dsp:sp>
    <dsp:sp modelId="{14A5058C-EA3D-D646-8C95-3AD7E1F01F9E}">
      <dsp:nvSpPr>
        <dsp:cNvPr id="0" name=""/>
        <dsp:cNvSpPr/>
      </dsp:nvSpPr>
      <dsp:spPr>
        <a:xfrm rot="10800000">
          <a:off x="4680812" y="1076246"/>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6074-B4B0-1949-9719-5628360126FD}">
      <dsp:nvSpPr>
        <dsp:cNvPr id="0" name=""/>
        <dsp:cNvSpPr/>
      </dsp:nvSpPr>
      <dsp:spPr>
        <a:xfrm>
          <a:off x="4526087" y="1482530"/>
          <a:ext cx="651114" cy="651114"/>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Zession</a:t>
          </a:r>
        </a:p>
      </dsp:txBody>
      <dsp:txXfrm>
        <a:off x="4621440" y="1577883"/>
        <a:ext cx="460408" cy="460408"/>
      </dsp:txXfrm>
    </dsp:sp>
    <dsp:sp modelId="{CF079C9B-8D40-4345-B37E-D3FDEBDB5AAE}">
      <dsp:nvSpPr>
        <dsp:cNvPr id="0" name=""/>
        <dsp:cNvSpPr/>
      </dsp:nvSpPr>
      <dsp:spPr>
        <a:xfrm rot="10800000">
          <a:off x="4680812" y="2288170"/>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49666-5778-FD4C-B9FB-044F030F128B}">
      <dsp:nvSpPr>
        <dsp:cNvPr id="0" name=""/>
        <dsp:cNvSpPr/>
      </dsp:nvSpPr>
      <dsp:spPr>
        <a:xfrm>
          <a:off x="4363553" y="2637843"/>
          <a:ext cx="976183" cy="976183"/>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Sicherungs-mittel</a:t>
          </a:r>
        </a:p>
      </dsp:txBody>
      <dsp:txXfrm>
        <a:off x="4506512" y="2780802"/>
        <a:ext cx="690265" cy="6902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CBB6-24BB-6D41-B19F-0FA98DEE38C5}">
      <dsp:nvSpPr>
        <dsp:cNvPr id="0" name=""/>
        <dsp:cNvSpPr/>
      </dsp:nvSpPr>
      <dsp:spPr>
        <a:xfrm>
          <a:off x="1289558" y="2148"/>
          <a:ext cx="976183" cy="976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Grundlagen</a:t>
          </a:r>
        </a:p>
      </dsp:txBody>
      <dsp:txXfrm>
        <a:off x="1432517" y="145107"/>
        <a:ext cx="690265" cy="690265"/>
      </dsp:txXfrm>
    </dsp:sp>
    <dsp:sp modelId="{6E72956B-FB86-414B-B077-33045FEECF41}">
      <dsp:nvSpPr>
        <dsp:cNvPr id="0" name=""/>
        <dsp:cNvSpPr/>
      </dsp:nvSpPr>
      <dsp:spPr>
        <a:xfrm rot="10800000">
          <a:off x="1606817" y="1075904"/>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B3D06-1B2C-324C-8FF8-FDF6ADEFF6C0}">
      <dsp:nvSpPr>
        <dsp:cNvPr id="0" name=""/>
        <dsp:cNvSpPr/>
      </dsp:nvSpPr>
      <dsp:spPr>
        <a:xfrm>
          <a:off x="1236655" y="1368624"/>
          <a:ext cx="1081988" cy="878926"/>
        </a:xfrm>
        <a:prstGeom prst="ellipse">
          <a:avLst/>
        </a:prstGeom>
        <a:solidFill>
          <a:schemeClr val="accent3"/>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sp:txBody>
      <dsp:txXfrm>
        <a:off x="1395108" y="1497340"/>
        <a:ext cx="765082" cy="621494"/>
      </dsp:txXfrm>
    </dsp:sp>
    <dsp:sp modelId="{E4AC5901-30EC-8B4B-B58E-0F22E4BE2CF6}">
      <dsp:nvSpPr>
        <dsp:cNvPr id="0" name=""/>
        <dsp:cNvSpPr/>
      </dsp:nvSpPr>
      <dsp:spPr>
        <a:xfrm rot="10800000">
          <a:off x="1606817" y="235789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87095-4A44-1047-9CF7-C2085ADA1B78}">
      <dsp:nvSpPr>
        <dsp:cNvPr id="0" name=""/>
        <dsp:cNvSpPr/>
      </dsp:nvSpPr>
      <dsp:spPr>
        <a:xfrm>
          <a:off x="1308583" y="2663380"/>
          <a:ext cx="938131" cy="925109"/>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Unerlaubte Handlung</a:t>
          </a:r>
        </a:p>
      </dsp:txBody>
      <dsp:txXfrm>
        <a:off x="1445969" y="2798859"/>
        <a:ext cx="663359" cy="654151"/>
      </dsp:txXfrm>
    </dsp:sp>
    <dsp:sp modelId="{7BE10DAD-083C-464B-BFD9-77474868FCE2}">
      <dsp:nvSpPr>
        <dsp:cNvPr id="0" name=""/>
        <dsp:cNvSpPr/>
      </dsp:nvSpPr>
      <dsp:spPr>
        <a:xfrm rot="5400000">
          <a:off x="2397714" y="302250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1AC35-E2ED-D34C-B896-71FC18EC3F50}">
      <dsp:nvSpPr>
        <dsp:cNvPr id="0" name=""/>
        <dsp:cNvSpPr/>
      </dsp:nvSpPr>
      <dsp:spPr>
        <a:xfrm>
          <a:off x="2878667" y="2735308"/>
          <a:ext cx="924862" cy="781252"/>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Ungerecht-fertige Bereich-</a:t>
          </a:r>
          <a:r>
            <a:rPr lang="de-DE" sz="1000" kern="1200" dirty="0" err="1"/>
            <a:t>erung</a:t>
          </a:r>
          <a:endParaRPr lang="de-DE" sz="1000" kern="1200" dirty="0"/>
        </a:p>
      </dsp:txBody>
      <dsp:txXfrm>
        <a:off x="3014110" y="2849720"/>
        <a:ext cx="653976" cy="552428"/>
      </dsp:txXfrm>
    </dsp:sp>
    <dsp:sp modelId="{4724E86B-EC8C-8645-B208-45890AB0C817}">
      <dsp:nvSpPr>
        <dsp:cNvPr id="0" name=""/>
        <dsp:cNvSpPr/>
      </dsp:nvSpPr>
      <dsp:spPr>
        <a:xfrm>
          <a:off x="3170266" y="238214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58A3F-CF33-484D-A454-744BBFDF61F3}">
      <dsp:nvSpPr>
        <dsp:cNvPr id="0" name=""/>
        <dsp:cNvSpPr/>
      </dsp:nvSpPr>
      <dsp:spPr>
        <a:xfrm>
          <a:off x="2806736" y="1368624"/>
          <a:ext cx="1068725" cy="878926"/>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Erfüllung von Obligationen</a:t>
          </a:r>
        </a:p>
      </dsp:txBody>
      <dsp:txXfrm>
        <a:off x="2963247" y="1497340"/>
        <a:ext cx="755703" cy="621494"/>
      </dsp:txXfrm>
    </dsp:sp>
    <dsp:sp modelId="{00722E56-DB38-5148-BB42-47A787F27ED4}">
      <dsp:nvSpPr>
        <dsp:cNvPr id="0" name=""/>
        <dsp:cNvSpPr/>
      </dsp:nvSpPr>
      <dsp:spPr>
        <a:xfrm>
          <a:off x="3170266" y="1007585"/>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9E5E9-8504-FF45-93D0-571F91D286FD}">
      <dsp:nvSpPr>
        <dsp:cNvPr id="0" name=""/>
        <dsp:cNvSpPr/>
      </dsp:nvSpPr>
      <dsp:spPr>
        <a:xfrm>
          <a:off x="2940360" y="115370"/>
          <a:ext cx="801475"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Erlöschen von </a:t>
          </a:r>
          <a:r>
            <a:rPr lang="de-DE" sz="1000" kern="1200" dirty="0" err="1"/>
            <a:t>Obligatio-nen</a:t>
          </a:r>
          <a:endParaRPr lang="de-DE" sz="1000" kern="1200" dirty="0"/>
        </a:p>
      </dsp:txBody>
      <dsp:txXfrm>
        <a:off x="3057733" y="225167"/>
        <a:ext cx="566729" cy="530144"/>
      </dsp:txXfrm>
    </dsp:sp>
    <dsp:sp modelId="{AF5672FF-46F6-5341-B152-386C05AFC00C}">
      <dsp:nvSpPr>
        <dsp:cNvPr id="0" name=""/>
        <dsp:cNvSpPr/>
      </dsp:nvSpPr>
      <dsp:spPr>
        <a:xfrm rot="5400000">
          <a:off x="3931395" y="38681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16120-EEC7-B141-BC2B-A5E1D81F0901}">
      <dsp:nvSpPr>
        <dsp:cNvPr id="0" name=""/>
        <dsp:cNvSpPr/>
      </dsp:nvSpPr>
      <dsp:spPr>
        <a:xfrm>
          <a:off x="4450910" y="115370"/>
          <a:ext cx="801469"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Konventionalstrafe und Reugeld</a:t>
          </a:r>
        </a:p>
      </dsp:txBody>
      <dsp:txXfrm>
        <a:off x="4568282" y="225167"/>
        <a:ext cx="566725" cy="530144"/>
      </dsp:txXfrm>
    </dsp:sp>
    <dsp:sp modelId="{14A5058C-EA3D-D646-8C95-3AD7E1F01F9E}">
      <dsp:nvSpPr>
        <dsp:cNvPr id="0" name=""/>
        <dsp:cNvSpPr/>
      </dsp:nvSpPr>
      <dsp:spPr>
        <a:xfrm rot="10800000">
          <a:off x="4680812" y="1076246"/>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6074-B4B0-1949-9719-5628360126FD}">
      <dsp:nvSpPr>
        <dsp:cNvPr id="0" name=""/>
        <dsp:cNvSpPr/>
      </dsp:nvSpPr>
      <dsp:spPr>
        <a:xfrm>
          <a:off x="4526087" y="1482530"/>
          <a:ext cx="651114" cy="651114"/>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Zession</a:t>
          </a:r>
        </a:p>
      </dsp:txBody>
      <dsp:txXfrm>
        <a:off x="4621440" y="1577883"/>
        <a:ext cx="460408" cy="460408"/>
      </dsp:txXfrm>
    </dsp:sp>
    <dsp:sp modelId="{CF079C9B-8D40-4345-B37E-D3FDEBDB5AAE}">
      <dsp:nvSpPr>
        <dsp:cNvPr id="0" name=""/>
        <dsp:cNvSpPr/>
      </dsp:nvSpPr>
      <dsp:spPr>
        <a:xfrm rot="10800000">
          <a:off x="4680812" y="2288170"/>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49666-5778-FD4C-B9FB-044F030F128B}">
      <dsp:nvSpPr>
        <dsp:cNvPr id="0" name=""/>
        <dsp:cNvSpPr/>
      </dsp:nvSpPr>
      <dsp:spPr>
        <a:xfrm>
          <a:off x="4363553" y="2637843"/>
          <a:ext cx="976183" cy="976183"/>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Sicherungs-mittel</a:t>
          </a:r>
        </a:p>
      </dsp:txBody>
      <dsp:txXfrm>
        <a:off x="4506512" y="2780802"/>
        <a:ext cx="690265" cy="6902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CBB6-24BB-6D41-B19F-0FA98DEE38C5}">
      <dsp:nvSpPr>
        <dsp:cNvPr id="0" name=""/>
        <dsp:cNvSpPr/>
      </dsp:nvSpPr>
      <dsp:spPr>
        <a:xfrm>
          <a:off x="1289558" y="2148"/>
          <a:ext cx="976183" cy="976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Grundlagen</a:t>
          </a:r>
        </a:p>
      </dsp:txBody>
      <dsp:txXfrm>
        <a:off x="1432517" y="145107"/>
        <a:ext cx="690265" cy="690265"/>
      </dsp:txXfrm>
    </dsp:sp>
    <dsp:sp modelId="{6E72956B-FB86-414B-B077-33045FEECF41}">
      <dsp:nvSpPr>
        <dsp:cNvPr id="0" name=""/>
        <dsp:cNvSpPr/>
      </dsp:nvSpPr>
      <dsp:spPr>
        <a:xfrm rot="10800000">
          <a:off x="1606817" y="1075904"/>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B3D06-1B2C-324C-8FF8-FDF6ADEFF6C0}">
      <dsp:nvSpPr>
        <dsp:cNvPr id="0" name=""/>
        <dsp:cNvSpPr/>
      </dsp:nvSpPr>
      <dsp:spPr>
        <a:xfrm>
          <a:off x="1236655" y="1368624"/>
          <a:ext cx="1081988" cy="878926"/>
        </a:xfrm>
        <a:prstGeom prst="ellipse">
          <a:avLst/>
        </a:prstGeom>
        <a:solidFill>
          <a:schemeClr val="accent3"/>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sp:txBody>
      <dsp:txXfrm>
        <a:off x="1395108" y="1497340"/>
        <a:ext cx="765082" cy="621494"/>
      </dsp:txXfrm>
    </dsp:sp>
    <dsp:sp modelId="{E4AC5901-30EC-8B4B-B58E-0F22E4BE2CF6}">
      <dsp:nvSpPr>
        <dsp:cNvPr id="0" name=""/>
        <dsp:cNvSpPr/>
      </dsp:nvSpPr>
      <dsp:spPr>
        <a:xfrm rot="10800000">
          <a:off x="1606817" y="235789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87095-4A44-1047-9CF7-C2085ADA1B78}">
      <dsp:nvSpPr>
        <dsp:cNvPr id="0" name=""/>
        <dsp:cNvSpPr/>
      </dsp:nvSpPr>
      <dsp:spPr>
        <a:xfrm>
          <a:off x="1308583" y="2663380"/>
          <a:ext cx="938131" cy="925109"/>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Unerlaubte Handlung</a:t>
          </a:r>
        </a:p>
      </dsp:txBody>
      <dsp:txXfrm>
        <a:off x="1445969" y="2798859"/>
        <a:ext cx="663359" cy="654151"/>
      </dsp:txXfrm>
    </dsp:sp>
    <dsp:sp modelId="{7BE10DAD-083C-464B-BFD9-77474868FCE2}">
      <dsp:nvSpPr>
        <dsp:cNvPr id="0" name=""/>
        <dsp:cNvSpPr/>
      </dsp:nvSpPr>
      <dsp:spPr>
        <a:xfrm rot="5400000">
          <a:off x="2397714" y="302250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1AC35-E2ED-D34C-B896-71FC18EC3F50}">
      <dsp:nvSpPr>
        <dsp:cNvPr id="0" name=""/>
        <dsp:cNvSpPr/>
      </dsp:nvSpPr>
      <dsp:spPr>
        <a:xfrm>
          <a:off x="2878667" y="2735308"/>
          <a:ext cx="924862" cy="781252"/>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Ungerecht-fertige Bereich-</a:t>
          </a:r>
          <a:r>
            <a:rPr lang="de-DE" sz="1000" kern="1200" dirty="0" err="1"/>
            <a:t>erung</a:t>
          </a:r>
          <a:endParaRPr lang="de-DE" sz="1000" kern="1200" dirty="0"/>
        </a:p>
      </dsp:txBody>
      <dsp:txXfrm>
        <a:off x="3014110" y="2849720"/>
        <a:ext cx="653976" cy="552428"/>
      </dsp:txXfrm>
    </dsp:sp>
    <dsp:sp modelId="{4724E86B-EC8C-8645-B208-45890AB0C817}">
      <dsp:nvSpPr>
        <dsp:cNvPr id="0" name=""/>
        <dsp:cNvSpPr/>
      </dsp:nvSpPr>
      <dsp:spPr>
        <a:xfrm>
          <a:off x="3170266" y="238214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58A3F-CF33-484D-A454-744BBFDF61F3}">
      <dsp:nvSpPr>
        <dsp:cNvPr id="0" name=""/>
        <dsp:cNvSpPr/>
      </dsp:nvSpPr>
      <dsp:spPr>
        <a:xfrm>
          <a:off x="2806736" y="1368624"/>
          <a:ext cx="1068725" cy="878926"/>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Erfüllung von Obligationen</a:t>
          </a:r>
        </a:p>
      </dsp:txBody>
      <dsp:txXfrm>
        <a:off x="2963247" y="1497340"/>
        <a:ext cx="755703" cy="621494"/>
      </dsp:txXfrm>
    </dsp:sp>
    <dsp:sp modelId="{00722E56-DB38-5148-BB42-47A787F27ED4}">
      <dsp:nvSpPr>
        <dsp:cNvPr id="0" name=""/>
        <dsp:cNvSpPr/>
      </dsp:nvSpPr>
      <dsp:spPr>
        <a:xfrm>
          <a:off x="3170266" y="1007585"/>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9E5E9-8504-FF45-93D0-571F91D286FD}">
      <dsp:nvSpPr>
        <dsp:cNvPr id="0" name=""/>
        <dsp:cNvSpPr/>
      </dsp:nvSpPr>
      <dsp:spPr>
        <a:xfrm>
          <a:off x="2940360" y="115370"/>
          <a:ext cx="801475"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Erlöschen von </a:t>
          </a:r>
          <a:r>
            <a:rPr lang="de-DE" sz="1000" kern="1200" dirty="0" err="1"/>
            <a:t>Obligatio-nen</a:t>
          </a:r>
          <a:endParaRPr lang="de-DE" sz="1000" kern="1200" dirty="0"/>
        </a:p>
      </dsp:txBody>
      <dsp:txXfrm>
        <a:off x="3057733" y="225167"/>
        <a:ext cx="566729" cy="530144"/>
      </dsp:txXfrm>
    </dsp:sp>
    <dsp:sp modelId="{AF5672FF-46F6-5341-B152-386C05AFC00C}">
      <dsp:nvSpPr>
        <dsp:cNvPr id="0" name=""/>
        <dsp:cNvSpPr/>
      </dsp:nvSpPr>
      <dsp:spPr>
        <a:xfrm rot="5400000">
          <a:off x="3931395" y="38681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16120-EEC7-B141-BC2B-A5E1D81F0901}">
      <dsp:nvSpPr>
        <dsp:cNvPr id="0" name=""/>
        <dsp:cNvSpPr/>
      </dsp:nvSpPr>
      <dsp:spPr>
        <a:xfrm>
          <a:off x="4450910" y="115370"/>
          <a:ext cx="801469"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Konventionalstrafe und Reugeld</a:t>
          </a:r>
        </a:p>
      </dsp:txBody>
      <dsp:txXfrm>
        <a:off x="4568282" y="225167"/>
        <a:ext cx="566725" cy="530144"/>
      </dsp:txXfrm>
    </dsp:sp>
    <dsp:sp modelId="{14A5058C-EA3D-D646-8C95-3AD7E1F01F9E}">
      <dsp:nvSpPr>
        <dsp:cNvPr id="0" name=""/>
        <dsp:cNvSpPr/>
      </dsp:nvSpPr>
      <dsp:spPr>
        <a:xfrm rot="10800000">
          <a:off x="4680812" y="1076246"/>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6074-B4B0-1949-9719-5628360126FD}">
      <dsp:nvSpPr>
        <dsp:cNvPr id="0" name=""/>
        <dsp:cNvSpPr/>
      </dsp:nvSpPr>
      <dsp:spPr>
        <a:xfrm>
          <a:off x="4526087" y="1482530"/>
          <a:ext cx="651114" cy="651114"/>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Zession</a:t>
          </a:r>
        </a:p>
      </dsp:txBody>
      <dsp:txXfrm>
        <a:off x="4621440" y="1577883"/>
        <a:ext cx="460408" cy="460408"/>
      </dsp:txXfrm>
    </dsp:sp>
    <dsp:sp modelId="{CF079C9B-8D40-4345-B37E-D3FDEBDB5AAE}">
      <dsp:nvSpPr>
        <dsp:cNvPr id="0" name=""/>
        <dsp:cNvSpPr/>
      </dsp:nvSpPr>
      <dsp:spPr>
        <a:xfrm rot="10800000">
          <a:off x="4680812" y="2288170"/>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49666-5778-FD4C-B9FB-044F030F128B}">
      <dsp:nvSpPr>
        <dsp:cNvPr id="0" name=""/>
        <dsp:cNvSpPr/>
      </dsp:nvSpPr>
      <dsp:spPr>
        <a:xfrm>
          <a:off x="4363553" y="2637843"/>
          <a:ext cx="976183" cy="976183"/>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Sicherungs-mittel</a:t>
          </a:r>
        </a:p>
      </dsp:txBody>
      <dsp:txXfrm>
        <a:off x="4506512" y="2780802"/>
        <a:ext cx="690265" cy="690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CBB6-24BB-6D41-B19F-0FA98DEE38C5}">
      <dsp:nvSpPr>
        <dsp:cNvPr id="0" name=""/>
        <dsp:cNvSpPr/>
      </dsp:nvSpPr>
      <dsp:spPr>
        <a:xfrm>
          <a:off x="1289558" y="2148"/>
          <a:ext cx="976183" cy="976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Grundlagen</a:t>
          </a:r>
        </a:p>
      </dsp:txBody>
      <dsp:txXfrm>
        <a:off x="1432517" y="145107"/>
        <a:ext cx="690265" cy="690265"/>
      </dsp:txXfrm>
    </dsp:sp>
    <dsp:sp modelId="{6E72956B-FB86-414B-B077-33045FEECF41}">
      <dsp:nvSpPr>
        <dsp:cNvPr id="0" name=""/>
        <dsp:cNvSpPr/>
      </dsp:nvSpPr>
      <dsp:spPr>
        <a:xfrm rot="10800000">
          <a:off x="1606817" y="1075904"/>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B3D06-1B2C-324C-8FF8-FDF6ADEFF6C0}">
      <dsp:nvSpPr>
        <dsp:cNvPr id="0" name=""/>
        <dsp:cNvSpPr/>
      </dsp:nvSpPr>
      <dsp:spPr>
        <a:xfrm>
          <a:off x="1236655" y="1368624"/>
          <a:ext cx="1081988" cy="878926"/>
        </a:xfrm>
        <a:prstGeom prst="ellipse">
          <a:avLst/>
        </a:prstGeom>
        <a:solidFill>
          <a:schemeClr val="accent3"/>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1000" kern="1200" dirty="0">
              <a:solidFill>
                <a:prstClr val="white"/>
              </a:solidFill>
              <a:latin typeface="Museo Sans Rounded 300"/>
              <a:ea typeface="+mn-ea"/>
              <a:cs typeface="+mn-cs"/>
            </a:rPr>
            <a:t>Vertrag</a:t>
          </a:r>
        </a:p>
      </dsp:txBody>
      <dsp:txXfrm>
        <a:off x="1395108" y="1497340"/>
        <a:ext cx="765082" cy="621494"/>
      </dsp:txXfrm>
    </dsp:sp>
    <dsp:sp modelId="{E4AC5901-30EC-8B4B-B58E-0F22E4BE2CF6}">
      <dsp:nvSpPr>
        <dsp:cNvPr id="0" name=""/>
        <dsp:cNvSpPr/>
      </dsp:nvSpPr>
      <dsp:spPr>
        <a:xfrm rot="10800000">
          <a:off x="1606817" y="235789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87095-4A44-1047-9CF7-C2085ADA1B78}">
      <dsp:nvSpPr>
        <dsp:cNvPr id="0" name=""/>
        <dsp:cNvSpPr/>
      </dsp:nvSpPr>
      <dsp:spPr>
        <a:xfrm>
          <a:off x="1308583" y="2663380"/>
          <a:ext cx="938131" cy="925109"/>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Unerlaubte Handlung</a:t>
          </a:r>
        </a:p>
      </dsp:txBody>
      <dsp:txXfrm>
        <a:off x="1445969" y="2798859"/>
        <a:ext cx="663359" cy="654151"/>
      </dsp:txXfrm>
    </dsp:sp>
    <dsp:sp modelId="{7BE10DAD-083C-464B-BFD9-77474868FCE2}">
      <dsp:nvSpPr>
        <dsp:cNvPr id="0" name=""/>
        <dsp:cNvSpPr/>
      </dsp:nvSpPr>
      <dsp:spPr>
        <a:xfrm rot="5400000">
          <a:off x="2397714" y="302250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1AC35-E2ED-D34C-B896-71FC18EC3F50}">
      <dsp:nvSpPr>
        <dsp:cNvPr id="0" name=""/>
        <dsp:cNvSpPr/>
      </dsp:nvSpPr>
      <dsp:spPr>
        <a:xfrm>
          <a:off x="2878667" y="2735308"/>
          <a:ext cx="924862" cy="781252"/>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Ungerecht-fertige Bereich-</a:t>
          </a:r>
          <a:r>
            <a:rPr lang="de-DE" sz="1000" kern="1200" dirty="0" err="1"/>
            <a:t>erung</a:t>
          </a:r>
          <a:endParaRPr lang="de-DE" sz="1000" kern="1200" dirty="0"/>
        </a:p>
      </dsp:txBody>
      <dsp:txXfrm>
        <a:off x="3014110" y="2849720"/>
        <a:ext cx="653976" cy="552428"/>
      </dsp:txXfrm>
    </dsp:sp>
    <dsp:sp modelId="{4724E86B-EC8C-8645-B208-45890AB0C817}">
      <dsp:nvSpPr>
        <dsp:cNvPr id="0" name=""/>
        <dsp:cNvSpPr/>
      </dsp:nvSpPr>
      <dsp:spPr>
        <a:xfrm>
          <a:off x="3170266" y="2382147"/>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58A3F-CF33-484D-A454-744BBFDF61F3}">
      <dsp:nvSpPr>
        <dsp:cNvPr id="0" name=""/>
        <dsp:cNvSpPr/>
      </dsp:nvSpPr>
      <dsp:spPr>
        <a:xfrm>
          <a:off x="2806736" y="1368624"/>
          <a:ext cx="1068725" cy="878926"/>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Erfüllung von Obligationen</a:t>
          </a:r>
        </a:p>
      </dsp:txBody>
      <dsp:txXfrm>
        <a:off x="2963247" y="1497340"/>
        <a:ext cx="755703" cy="621494"/>
      </dsp:txXfrm>
    </dsp:sp>
    <dsp:sp modelId="{00722E56-DB38-5148-BB42-47A787F27ED4}">
      <dsp:nvSpPr>
        <dsp:cNvPr id="0" name=""/>
        <dsp:cNvSpPr/>
      </dsp:nvSpPr>
      <dsp:spPr>
        <a:xfrm>
          <a:off x="3170266" y="1007585"/>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9E5E9-8504-FF45-93D0-571F91D286FD}">
      <dsp:nvSpPr>
        <dsp:cNvPr id="0" name=""/>
        <dsp:cNvSpPr/>
      </dsp:nvSpPr>
      <dsp:spPr>
        <a:xfrm>
          <a:off x="2940360" y="115370"/>
          <a:ext cx="801475" cy="74973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Erlöschen von </a:t>
          </a:r>
          <a:r>
            <a:rPr lang="de-DE" sz="1000" kern="1200" dirty="0" err="1"/>
            <a:t>Obligatio-nen</a:t>
          </a:r>
          <a:endParaRPr lang="de-DE" sz="1000" kern="1200" dirty="0"/>
        </a:p>
      </dsp:txBody>
      <dsp:txXfrm>
        <a:off x="3057733" y="225167"/>
        <a:ext cx="566729" cy="530144"/>
      </dsp:txXfrm>
    </dsp:sp>
    <dsp:sp modelId="{AF5672FF-46F6-5341-B152-386C05AFC00C}">
      <dsp:nvSpPr>
        <dsp:cNvPr id="0" name=""/>
        <dsp:cNvSpPr/>
      </dsp:nvSpPr>
      <dsp:spPr>
        <a:xfrm rot="5400000">
          <a:off x="3931395" y="386812"/>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816120-EEC7-B141-BC2B-A5E1D81F0901}">
      <dsp:nvSpPr>
        <dsp:cNvPr id="0" name=""/>
        <dsp:cNvSpPr/>
      </dsp:nvSpPr>
      <dsp:spPr>
        <a:xfrm>
          <a:off x="4450910" y="115370"/>
          <a:ext cx="801469" cy="74973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Konventionalstrafe und Reugeld</a:t>
          </a:r>
        </a:p>
      </dsp:txBody>
      <dsp:txXfrm>
        <a:off x="4568282" y="225167"/>
        <a:ext cx="566725" cy="530144"/>
      </dsp:txXfrm>
    </dsp:sp>
    <dsp:sp modelId="{14A5058C-EA3D-D646-8C95-3AD7E1F01F9E}">
      <dsp:nvSpPr>
        <dsp:cNvPr id="0" name=""/>
        <dsp:cNvSpPr/>
      </dsp:nvSpPr>
      <dsp:spPr>
        <a:xfrm rot="10800000">
          <a:off x="4680812" y="1076246"/>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F6074-B4B0-1949-9719-5628360126FD}">
      <dsp:nvSpPr>
        <dsp:cNvPr id="0" name=""/>
        <dsp:cNvSpPr/>
      </dsp:nvSpPr>
      <dsp:spPr>
        <a:xfrm>
          <a:off x="4526087" y="1482530"/>
          <a:ext cx="651114" cy="651114"/>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Zession</a:t>
          </a:r>
        </a:p>
      </dsp:txBody>
      <dsp:txXfrm>
        <a:off x="4621440" y="1577883"/>
        <a:ext cx="460408" cy="460408"/>
      </dsp:txXfrm>
    </dsp:sp>
    <dsp:sp modelId="{CF079C9B-8D40-4345-B37E-D3FDEBDB5AAE}">
      <dsp:nvSpPr>
        <dsp:cNvPr id="0" name=""/>
        <dsp:cNvSpPr/>
      </dsp:nvSpPr>
      <dsp:spPr>
        <a:xfrm rot="10800000">
          <a:off x="4680812" y="2288170"/>
          <a:ext cx="341664" cy="20685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49666-5778-FD4C-B9FB-044F030F128B}">
      <dsp:nvSpPr>
        <dsp:cNvPr id="0" name=""/>
        <dsp:cNvSpPr/>
      </dsp:nvSpPr>
      <dsp:spPr>
        <a:xfrm>
          <a:off x="4363553" y="2637843"/>
          <a:ext cx="976183" cy="976183"/>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Sicherungs-mittel</a:t>
          </a:r>
        </a:p>
      </dsp:txBody>
      <dsp:txXfrm>
        <a:off x="4506512" y="2780802"/>
        <a:ext cx="690265" cy="69026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16.01.25</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22225" y="900113"/>
            <a:ext cx="5949950" cy="3348037"/>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48464"/>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48464"/>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644008"/>
            <a:ext cx="5560412" cy="388843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16.01.25</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36</a:t>
            </a:fld>
            <a:endParaRPr lang="de-CH" dirty="0"/>
          </a:p>
        </p:txBody>
      </p:sp>
    </p:spTree>
    <p:extLst>
      <p:ext uri="{BB962C8B-B14F-4D97-AF65-F5344CB8AC3E}">
        <p14:creationId xmlns:p14="http://schemas.microsoft.com/office/powerpoint/2010/main" val="580001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5556" y="2053786"/>
            <a:ext cx="7992888" cy="499064"/>
          </a:xfrm>
        </p:spPr>
        <p:txBody>
          <a:bodyPr anchor="b"/>
          <a:lstStyle>
            <a:lvl1pPr algn="ctr">
              <a:defRPr sz="4000" baseline="0"/>
            </a:lvl1pPr>
          </a:lstStyle>
          <a:p>
            <a:r>
              <a:rPr lang="de-CH" dirty="0"/>
              <a:t>Titel</a:t>
            </a:r>
          </a:p>
        </p:txBody>
      </p:sp>
      <p:sp>
        <p:nvSpPr>
          <p:cNvPr id="3" name="Untertitel 2"/>
          <p:cNvSpPr>
            <a:spLocks noGrp="1"/>
          </p:cNvSpPr>
          <p:nvPr>
            <p:ph type="subTitle" idx="1" hasCustomPrompt="1"/>
          </p:nvPr>
        </p:nvSpPr>
        <p:spPr>
          <a:xfrm>
            <a:off x="971600" y="2981459"/>
            <a:ext cx="7200800" cy="961891"/>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oder Datum</a:t>
            </a:r>
            <a:endParaRPr lang="de-CH" dirty="0"/>
          </a:p>
        </p:txBody>
      </p:sp>
      <p:sp>
        <p:nvSpPr>
          <p:cNvPr id="22" name="Textplatzhalter 21">
            <a:extLst>
              <a:ext uri="{FF2B5EF4-FFF2-40B4-BE49-F238E27FC236}">
                <a16:creationId xmlns:a16="http://schemas.microsoft.com/office/drawing/2014/main" id="{B24CE60D-4DF6-44B5-84DF-336B08104137}"/>
              </a:ext>
            </a:extLst>
          </p:cNvPr>
          <p:cNvSpPr>
            <a:spLocks noGrp="1"/>
          </p:cNvSpPr>
          <p:nvPr>
            <p:ph type="body" sz="quarter" idx="10" hasCustomPrompt="1"/>
          </p:nvPr>
        </p:nvSpPr>
        <p:spPr>
          <a:xfrm>
            <a:off x="2907000" y="1935703"/>
            <a:ext cx="3340800" cy="18900"/>
          </a:xfrm>
          <a:blipFill>
            <a:blip r:embed="rId2"/>
            <a:stretch>
              <a:fillRect/>
            </a:stretch>
          </a:blipFill>
        </p:spPr>
        <p:txBody>
          <a:bodyPr/>
          <a:lstStyle>
            <a:lvl1pPr>
              <a:defRPr sz="1100"/>
            </a:lvl1pPr>
          </a:lstStyle>
          <a:p>
            <a:pPr lvl="0"/>
            <a:r>
              <a:rPr lang="de-DE" dirty="0"/>
              <a:t> </a:t>
            </a:r>
            <a:endParaRPr lang="de-CH" dirty="0"/>
          </a:p>
        </p:txBody>
      </p:sp>
      <p:sp>
        <p:nvSpPr>
          <p:cNvPr id="23" name="Textplatzhalter 21">
            <a:extLst>
              <a:ext uri="{FF2B5EF4-FFF2-40B4-BE49-F238E27FC236}">
                <a16:creationId xmlns:a16="http://schemas.microsoft.com/office/drawing/2014/main" id="{20301E13-810B-42F9-9BAF-2DEBEE39A2CF}"/>
              </a:ext>
            </a:extLst>
          </p:cNvPr>
          <p:cNvSpPr>
            <a:spLocks noGrp="1"/>
          </p:cNvSpPr>
          <p:nvPr>
            <p:ph type="body" sz="quarter" idx="11" hasCustomPrompt="1"/>
          </p:nvPr>
        </p:nvSpPr>
        <p:spPr>
          <a:xfrm>
            <a:off x="2907000" y="2590548"/>
            <a:ext cx="3340800" cy="18900"/>
          </a:xfrm>
          <a:blipFill>
            <a:blip r:embed="rId2"/>
            <a:stretch>
              <a:fillRect/>
            </a:stretch>
          </a:blipFill>
        </p:spPr>
        <p:txBody>
          <a:bodyPr/>
          <a:lstStyle>
            <a:lvl1pPr>
              <a:defRPr sz="1100"/>
            </a:lvl1pPr>
          </a:lstStyle>
          <a:p>
            <a:pPr lvl="0"/>
            <a:r>
              <a:rPr lang="de-DE" dirty="0"/>
              <a:t> </a:t>
            </a:r>
            <a:endParaRPr lang="de-CH" dirty="0"/>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und Bannerbi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9592" y="1455313"/>
            <a:ext cx="7344816" cy="1656497"/>
          </a:xfrm>
        </p:spPr>
        <p:txBody>
          <a:bodyPr/>
          <a:lstStyle/>
          <a:p>
            <a:pPr lvl="0"/>
            <a:r>
              <a:rPr lang="de-DE"/>
              <a:t>Mastertextformat bearbeiten
Zweite Ebene
Dritte Ebene
Vierte Ebene
Fünfte Ebene</a:t>
            </a:r>
            <a:endParaRPr lang="de-CH" dirty="0"/>
          </a:p>
        </p:txBody>
      </p: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16.01.25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6" name="Bildplatzhalter 5">
            <a:extLst>
              <a:ext uri="{FF2B5EF4-FFF2-40B4-BE49-F238E27FC236}">
                <a16:creationId xmlns:a16="http://schemas.microsoft.com/office/drawing/2014/main" id="{7B0F77BC-19E7-4A97-B37F-40A9F7439690}"/>
              </a:ext>
            </a:extLst>
          </p:cNvPr>
          <p:cNvSpPr>
            <a:spLocks noGrp="1"/>
          </p:cNvSpPr>
          <p:nvPr>
            <p:ph type="pic" sz="quarter" idx="10"/>
          </p:nvPr>
        </p:nvSpPr>
        <p:spPr>
          <a:xfrm>
            <a:off x="0" y="3290553"/>
            <a:ext cx="9144000" cy="1616014"/>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277469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rait rechts">
    <p:bg>
      <p:bgPr>
        <a:solidFill>
          <a:schemeClr val="bg1">
            <a:lumMod val="95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899592" y="869325"/>
            <a:ext cx="4104456" cy="3592631"/>
          </a:xfrm>
        </p:spPr>
        <p:txBody>
          <a:bodyPr/>
          <a:lstStyle/>
          <a:p>
            <a:pPr lvl="0"/>
            <a:r>
              <a:rPr lang="de-DE"/>
              <a:t>Mastertextformat bearbeiten
Zweite Ebene
Dritte Ebene
Vierte Ebene
Fünfte Ebene</a:t>
            </a:r>
            <a:endParaRPr lang="de-CH" dirty="0"/>
          </a:p>
        </p:txBody>
      </p: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16.01.25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16" name="Bildplatzhalter 5">
            <a:extLst>
              <a:ext uri="{FF2B5EF4-FFF2-40B4-BE49-F238E27FC236}">
                <a16:creationId xmlns:a16="http://schemas.microsoft.com/office/drawing/2014/main" id="{B5A3061B-78A0-4928-9F45-391686684994}"/>
              </a:ext>
            </a:extLst>
          </p:cNvPr>
          <p:cNvSpPr>
            <a:spLocks noGrp="1"/>
          </p:cNvSpPr>
          <p:nvPr>
            <p:ph type="pic" sz="quarter" idx="11"/>
          </p:nvPr>
        </p:nvSpPr>
        <p:spPr>
          <a:xfrm>
            <a:off x="5181600" y="0"/>
            <a:ext cx="3966693" cy="4906566"/>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30052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rait links">
    <p:bg>
      <p:bgPr>
        <a:solidFill>
          <a:schemeClr val="bg1">
            <a:lumMod val="95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2009" y="869325"/>
            <a:ext cx="3962399" cy="3592631"/>
          </a:xfrm>
        </p:spPr>
        <p:txBody>
          <a:bodyPr/>
          <a:lstStyle/>
          <a:p>
            <a:pPr lvl="0"/>
            <a:r>
              <a:rPr lang="de-DE"/>
              <a:t>Mastertextformat bearbeiten
Zweite Ebene
Dritte Ebene
Vierte Ebene
Fünfte Ebene</a:t>
            </a:r>
            <a:endParaRPr lang="de-CH" dirty="0"/>
          </a:p>
        </p:txBody>
      </p: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16.01.25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16" name="Bildplatzhalter 5">
            <a:extLst>
              <a:ext uri="{FF2B5EF4-FFF2-40B4-BE49-F238E27FC236}">
                <a16:creationId xmlns:a16="http://schemas.microsoft.com/office/drawing/2014/main" id="{B5A3061B-78A0-4928-9F45-391686684994}"/>
              </a:ext>
            </a:extLst>
          </p:cNvPr>
          <p:cNvSpPr>
            <a:spLocks noGrp="1"/>
          </p:cNvSpPr>
          <p:nvPr>
            <p:ph type="pic" sz="quarter" idx="11"/>
          </p:nvPr>
        </p:nvSpPr>
        <p:spPr>
          <a:xfrm>
            <a:off x="2" y="0"/>
            <a:ext cx="3962399" cy="4906566"/>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3841663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16.01.25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8222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628650" y="4840002"/>
            <a:ext cx="1135038" cy="108012"/>
          </a:xfrm>
          <a:prstGeom prst="rect">
            <a:avLst/>
          </a:prstGeom>
        </p:spPr>
        <p:txBody>
          <a:bodyPr/>
          <a:lstStyle/>
          <a:p>
            <a:endParaRPr lang="de-CH" dirty="0"/>
          </a:p>
        </p:txBody>
      </p:sp>
      <p:sp>
        <p:nvSpPr>
          <p:cNvPr id="6" name="Fußzeilenplatzhalter 5"/>
          <p:cNvSpPr>
            <a:spLocks noGrp="1"/>
          </p:cNvSpPr>
          <p:nvPr>
            <p:ph type="ftr" sz="quarter" idx="11"/>
          </p:nvPr>
        </p:nvSpPr>
        <p:spPr>
          <a:xfrm>
            <a:off x="1907704" y="4840002"/>
            <a:ext cx="5904656" cy="108012"/>
          </a:xfrm>
          <a:prstGeom prst="rect">
            <a:avLst/>
          </a:prstGeom>
        </p:spPr>
        <p:txBody>
          <a:bodyPr/>
          <a:lstStyle/>
          <a:p>
            <a:r>
              <a:rPr lang="de-CH" dirty="0"/>
              <a:t>Fusszeile (</a:t>
            </a:r>
            <a:r>
              <a:rPr lang="de-CH" dirty="0" err="1"/>
              <a:t>eingen</a:t>
            </a:r>
            <a:r>
              <a:rPr lang="de-CH" dirty="0"/>
              <a:t> über «Einfügen &gt; Kopf- und Fusszeile»)</a:t>
            </a:r>
          </a:p>
        </p:txBody>
      </p:sp>
      <p:sp>
        <p:nvSpPr>
          <p:cNvPr id="7" name="Foliennummernplatzhalter 6"/>
          <p:cNvSpPr>
            <a:spLocks noGrp="1"/>
          </p:cNvSpPr>
          <p:nvPr>
            <p:ph type="sldNum" sz="quarter" idx="12"/>
          </p:nvPr>
        </p:nvSpPr>
        <p:spPr>
          <a:xfrm>
            <a:off x="7956376" y="4948014"/>
            <a:ext cx="558974" cy="108012"/>
          </a:xfrm>
          <a:prstGeom prst="rect">
            <a:avLst/>
          </a:prstGeom>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chlussfolie zweizeili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5556" y="1761661"/>
            <a:ext cx="7992888" cy="865630"/>
          </a:xfrm>
        </p:spPr>
        <p:txBody>
          <a:bodyPr anchor="b"/>
          <a:lstStyle>
            <a:lvl1pPr algn="ctr">
              <a:defRPr sz="4000" baseline="0"/>
            </a:lvl1pPr>
          </a:lstStyle>
          <a:p>
            <a:r>
              <a:rPr lang="de-CH" dirty="0"/>
              <a:t>Titel</a:t>
            </a:r>
            <a:br>
              <a:rPr lang="de-CH" dirty="0"/>
            </a:br>
            <a:r>
              <a:rPr lang="de-CH" dirty="0"/>
              <a:t>Dank</a:t>
            </a:r>
          </a:p>
        </p:txBody>
      </p:sp>
      <p:sp>
        <p:nvSpPr>
          <p:cNvPr id="3" name="Untertitel 2"/>
          <p:cNvSpPr>
            <a:spLocks noGrp="1"/>
          </p:cNvSpPr>
          <p:nvPr>
            <p:ph type="subTitle" idx="1" hasCustomPrompt="1"/>
          </p:nvPr>
        </p:nvSpPr>
        <p:spPr>
          <a:xfrm>
            <a:off x="971600" y="3110248"/>
            <a:ext cx="7200800" cy="833102"/>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oder Datum</a:t>
            </a:r>
            <a:endParaRPr lang="de-CH" dirty="0"/>
          </a:p>
        </p:txBody>
      </p:sp>
      <p:cxnSp>
        <p:nvCxnSpPr>
          <p:cNvPr id="20" name="Gerader Verbinder 19">
            <a:extLst>
              <a:ext uri="{FF2B5EF4-FFF2-40B4-BE49-F238E27FC236}">
                <a16:creationId xmlns:a16="http://schemas.microsoft.com/office/drawing/2014/main" id="{5C559002-1A02-4530-9547-3EA2FFF69DD0}"/>
              </a:ext>
            </a:extLst>
          </p:cNvPr>
          <p:cNvCxnSpPr>
            <a:cxnSpLocks/>
          </p:cNvCxnSpPr>
          <p:nvPr userDrawn="1"/>
        </p:nvCxnSpPr>
        <p:spPr>
          <a:xfrm>
            <a:off x="2411760" y="1203598"/>
            <a:ext cx="43204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304870C5-1C0A-43CD-B30A-CD8D298B92B5}"/>
              </a:ext>
            </a:extLst>
          </p:cNvPr>
          <p:cNvCxnSpPr>
            <a:cxnSpLocks/>
          </p:cNvCxnSpPr>
          <p:nvPr userDrawn="1"/>
        </p:nvCxnSpPr>
        <p:spPr>
          <a:xfrm>
            <a:off x="2394588" y="2708011"/>
            <a:ext cx="432048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63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Titelfolie">
    <p:spTree>
      <p:nvGrpSpPr>
        <p:cNvPr id="1" name=""/>
        <p:cNvGrpSpPr/>
        <p:nvPr/>
      </p:nvGrpSpPr>
      <p:grpSpPr>
        <a:xfrm>
          <a:off x="0" y="0"/>
          <a:ext cx="0" cy="0"/>
          <a:chOff x="0" y="0"/>
          <a:chExt cx="0" cy="0"/>
        </a:xfrm>
      </p:grpSpPr>
      <p:pic>
        <p:nvPicPr>
          <p:cNvPr id="3" name="Bild 1" descr="deRoche_Logo_CMYK.jpg">
            <a:extLst>
              <a:ext uri="{FF2B5EF4-FFF2-40B4-BE49-F238E27FC236}">
                <a16:creationId xmlns:a16="http://schemas.microsoft.com/office/drawing/2014/main" id="{ED46CA64-F6D6-044F-AB3E-AAEDACC132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13992" y="1761011"/>
            <a:ext cx="4716016" cy="1621478"/>
          </a:xfrm>
          <a:prstGeom prst="rect">
            <a:avLst/>
          </a:prstGeom>
        </p:spPr>
      </p:pic>
    </p:spTree>
    <p:extLst>
      <p:ext uri="{BB962C8B-B14F-4D97-AF65-F5344CB8AC3E}">
        <p14:creationId xmlns:p14="http://schemas.microsoft.com/office/powerpoint/2010/main" val="279032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A329EFB-12A7-44B3-A2E9-C798AC46F5A9}"/>
              </a:ext>
            </a:extLst>
          </p:cNvPr>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800"/>
          </a:p>
        </p:txBody>
      </p:sp>
      <p:sp>
        <p:nvSpPr>
          <p:cNvPr id="2" name="Titel 1"/>
          <p:cNvSpPr>
            <a:spLocks noGrp="1"/>
          </p:cNvSpPr>
          <p:nvPr>
            <p:ph type="ctrTitle" hasCustomPrompt="1"/>
          </p:nvPr>
        </p:nvSpPr>
        <p:spPr>
          <a:xfrm>
            <a:off x="611560" y="2104625"/>
            <a:ext cx="7920880" cy="479685"/>
          </a:xfrm>
        </p:spPr>
        <p:txBody>
          <a:bodyPr anchor="b"/>
          <a:lstStyle>
            <a:lvl1pPr algn="ctr">
              <a:defRPr sz="4000" baseline="0">
                <a:solidFill>
                  <a:schemeClr val="bg1"/>
                </a:solidFill>
              </a:defRPr>
            </a:lvl1pPr>
          </a:lstStyle>
          <a:p>
            <a:r>
              <a:rPr lang="de-CH" dirty="0" err="1"/>
              <a:t>KapitelTitel</a:t>
            </a:r>
            <a:endParaRPr lang="de-CH" dirty="0"/>
          </a:p>
        </p:txBody>
      </p:sp>
      <p:sp>
        <p:nvSpPr>
          <p:cNvPr id="7" name="Textplatzhalter 21">
            <a:extLst>
              <a:ext uri="{FF2B5EF4-FFF2-40B4-BE49-F238E27FC236}">
                <a16:creationId xmlns:a16="http://schemas.microsoft.com/office/drawing/2014/main" id="{37733EBD-996D-4C9F-B9C1-F68614F2724B}"/>
              </a:ext>
            </a:extLst>
          </p:cNvPr>
          <p:cNvSpPr>
            <a:spLocks noGrp="1"/>
          </p:cNvSpPr>
          <p:nvPr>
            <p:ph type="body" sz="quarter" idx="10" hasCustomPrompt="1"/>
          </p:nvPr>
        </p:nvSpPr>
        <p:spPr>
          <a:xfrm>
            <a:off x="2907000" y="1935703"/>
            <a:ext cx="3340800" cy="18900"/>
          </a:xfrm>
          <a:blipFill>
            <a:blip r:embed="rId2"/>
            <a:stretch>
              <a:fillRect/>
            </a:stretch>
          </a:blipFill>
        </p:spPr>
        <p:txBody>
          <a:bodyPr/>
          <a:lstStyle>
            <a:lvl1pPr>
              <a:defRPr sz="1100"/>
            </a:lvl1pPr>
          </a:lstStyle>
          <a:p>
            <a:pPr lvl="0"/>
            <a:r>
              <a:rPr lang="de-DE" dirty="0"/>
              <a:t> </a:t>
            </a:r>
            <a:endParaRPr lang="de-CH" dirty="0"/>
          </a:p>
        </p:txBody>
      </p:sp>
      <p:sp>
        <p:nvSpPr>
          <p:cNvPr id="8" name="Textplatzhalter 21">
            <a:extLst>
              <a:ext uri="{FF2B5EF4-FFF2-40B4-BE49-F238E27FC236}">
                <a16:creationId xmlns:a16="http://schemas.microsoft.com/office/drawing/2014/main" id="{5C8E2464-AD4E-43C2-997F-C405E1FEB544}"/>
              </a:ext>
            </a:extLst>
          </p:cNvPr>
          <p:cNvSpPr>
            <a:spLocks noGrp="1"/>
          </p:cNvSpPr>
          <p:nvPr>
            <p:ph type="body" sz="quarter" idx="11" hasCustomPrompt="1"/>
          </p:nvPr>
        </p:nvSpPr>
        <p:spPr>
          <a:xfrm>
            <a:off x="2907000" y="2590548"/>
            <a:ext cx="3340800" cy="18900"/>
          </a:xfrm>
          <a:blipFill>
            <a:blip r:embed="rId2"/>
            <a:stretch>
              <a:fillRect/>
            </a:stretch>
          </a:blipFill>
        </p:spPr>
        <p:txBody>
          <a:bodyPr/>
          <a:lstStyle>
            <a:lvl1pPr>
              <a:defRPr sz="1100"/>
            </a:lvl1pPr>
          </a:lstStyle>
          <a:p>
            <a:pPr lvl="0"/>
            <a:r>
              <a:rPr lang="de-DE" dirty="0"/>
              <a:t> </a:t>
            </a:r>
            <a:endParaRPr lang="de-CH" dirty="0"/>
          </a:p>
        </p:txBody>
      </p:sp>
    </p:spTree>
    <p:extLst>
      <p:ext uri="{BB962C8B-B14F-4D97-AF65-F5344CB8AC3E}">
        <p14:creationId xmlns:p14="http://schemas.microsoft.com/office/powerpoint/2010/main" val="249556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endParaRPr lang="de-CH" dirty="0"/>
          </a:p>
        </p:txBody>
      </p:sp>
      <p:sp>
        <p:nvSpPr>
          <p:cNvPr id="3" name="Inhaltsplatzhalter 2"/>
          <p:cNvSpPr>
            <a:spLocks noGrp="1"/>
          </p:cNvSpPr>
          <p:nvPr>
            <p:ph idx="1"/>
          </p:nvPr>
        </p:nvSpPr>
        <p:spPr>
          <a:xfrm>
            <a:off x="899592" y="1455313"/>
            <a:ext cx="7344816" cy="3177409"/>
          </a:xfrm>
        </p:spPr>
        <p:txBody>
          <a:bodyPr/>
          <a:lstStyle/>
          <a:p>
            <a:pPr lvl="0"/>
            <a:r>
              <a:rPr lang="de-DE" dirty="0"/>
              <a:t>Mastertextformat bearbeiten
Zweite Ebene
Dritte Ebene
Vierte Ebene
Fünfte Ebene</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16.01.25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a:xfrm>
            <a:off x="899592" y="1455313"/>
            <a:ext cx="3600400" cy="3177409"/>
          </a:xfrm>
        </p:spPr>
        <p:txBody>
          <a:bodyPr/>
          <a:lstStyle/>
          <a:p>
            <a:pPr lvl="0"/>
            <a:r>
              <a:rPr lang="de-DE"/>
              <a:t>Mastertextformat bearbeiten
Zweite Ebene
Dritte Ebene
Vierte Ebene
Fünfte Ebene</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16.01.25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15" name="Inhaltsplatzhalter 2">
            <a:extLst>
              <a:ext uri="{FF2B5EF4-FFF2-40B4-BE49-F238E27FC236}">
                <a16:creationId xmlns:a16="http://schemas.microsoft.com/office/drawing/2014/main" id="{B0E0C9D9-3770-4585-ABFC-3F989DC045C9}"/>
              </a:ext>
            </a:extLst>
          </p:cNvPr>
          <p:cNvSpPr>
            <a:spLocks noGrp="1"/>
          </p:cNvSpPr>
          <p:nvPr>
            <p:ph idx="10"/>
          </p:nvPr>
        </p:nvSpPr>
        <p:spPr>
          <a:xfrm>
            <a:off x="4638670" y="1455312"/>
            <a:ext cx="3600400" cy="3177409"/>
          </a:xfrm>
        </p:spPr>
        <p:txBody>
          <a:bodyPr/>
          <a:lstStyle/>
          <a:p>
            <a:pPr lvl="0"/>
            <a:r>
              <a:rPr lang="de-DE"/>
              <a:t>Mastertextformat bearbeiten
Zweite Ebene
Dritte Ebene
Vierte Ebene
Fünfte Ebene</a:t>
            </a:r>
            <a:endParaRPr lang="de-CH" dirty="0"/>
          </a:p>
        </p:txBody>
      </p:sp>
    </p:spTree>
    <p:extLst>
      <p:ext uri="{BB962C8B-B14F-4D97-AF65-F5344CB8AC3E}">
        <p14:creationId xmlns:p14="http://schemas.microsoft.com/office/powerpoint/2010/main" val="48909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a:xfrm>
            <a:off x="899592" y="1455313"/>
            <a:ext cx="7344816" cy="1062431"/>
          </a:xfrm>
        </p:spPr>
        <p:txBody>
          <a:bodyPr/>
          <a:lstStyle/>
          <a:p>
            <a:pPr lvl="0"/>
            <a:r>
              <a:rPr lang="de-DE"/>
              <a:t>Mastertextformat bearbeiten
Zweite Ebene
Dritte Ebene
Vierte Ebene
Fünfte Ebene</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16.01.25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6" name="Bildplatzhalter 5">
            <a:extLst>
              <a:ext uri="{FF2B5EF4-FFF2-40B4-BE49-F238E27FC236}">
                <a16:creationId xmlns:a16="http://schemas.microsoft.com/office/drawing/2014/main" id="{7B0F77BC-19E7-4A97-B37F-40A9F7439690}"/>
              </a:ext>
            </a:extLst>
          </p:cNvPr>
          <p:cNvSpPr>
            <a:spLocks noGrp="1"/>
          </p:cNvSpPr>
          <p:nvPr>
            <p:ph type="pic" sz="quarter" idx="10"/>
          </p:nvPr>
        </p:nvSpPr>
        <p:spPr>
          <a:xfrm>
            <a:off x="900113" y="2711003"/>
            <a:ext cx="3600450" cy="1751460"/>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
        <p:nvSpPr>
          <p:cNvPr id="16" name="Bildplatzhalter 5">
            <a:extLst>
              <a:ext uri="{FF2B5EF4-FFF2-40B4-BE49-F238E27FC236}">
                <a16:creationId xmlns:a16="http://schemas.microsoft.com/office/drawing/2014/main" id="{B5A3061B-78A0-4928-9F45-391686684994}"/>
              </a:ext>
            </a:extLst>
          </p:cNvPr>
          <p:cNvSpPr>
            <a:spLocks noGrp="1"/>
          </p:cNvSpPr>
          <p:nvPr>
            <p:ph type="pic" sz="quarter" idx="11"/>
          </p:nvPr>
        </p:nvSpPr>
        <p:spPr>
          <a:xfrm>
            <a:off x="4643439" y="2711003"/>
            <a:ext cx="3600450" cy="1751460"/>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350823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und klein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a:xfrm>
            <a:off x="899592" y="1455313"/>
            <a:ext cx="4104456" cy="3006641"/>
          </a:xfrm>
        </p:spPr>
        <p:txBody>
          <a:bodyPr/>
          <a:lstStyle/>
          <a:p>
            <a:pPr lvl="0"/>
            <a:r>
              <a:rPr lang="de-DE" dirty="0"/>
              <a:t>Mastertextformat bearbeiten
Zweite Ebene
Dritte Ebene
Vierte Ebene
Fünfte Ebene</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16.01.25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16" name="Bildplatzhalter 5">
            <a:extLst>
              <a:ext uri="{FF2B5EF4-FFF2-40B4-BE49-F238E27FC236}">
                <a16:creationId xmlns:a16="http://schemas.microsoft.com/office/drawing/2014/main" id="{B5A3061B-78A0-4928-9F45-391686684994}"/>
              </a:ext>
            </a:extLst>
          </p:cNvPr>
          <p:cNvSpPr>
            <a:spLocks noGrp="1"/>
          </p:cNvSpPr>
          <p:nvPr>
            <p:ph type="pic" sz="quarter" idx="11"/>
          </p:nvPr>
        </p:nvSpPr>
        <p:spPr>
          <a:xfrm>
            <a:off x="5181600" y="1455312"/>
            <a:ext cx="3062808" cy="1872517"/>
          </a:xfrm>
          <a:solidFill>
            <a:schemeClr val="bg1">
              <a:lumMod val="75000"/>
            </a:schemeClr>
          </a:solidFill>
        </p:spPr>
        <p:txBody>
          <a:bodyPr lIns="144000" tIns="684000" rIns="144000" bIns="108000" anchor="ctr" anchorCtr="0"/>
          <a:lstStyle>
            <a:lvl1pPr algn="ctr">
              <a:defRPr sz="12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184158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halt und Banner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a:xfrm>
            <a:off x="899592" y="1455313"/>
            <a:ext cx="7344816" cy="1656491"/>
          </a:xfrm>
        </p:spPr>
        <p:txBody>
          <a:bodyPr/>
          <a:lstStyle/>
          <a:p>
            <a:pPr lvl="0"/>
            <a:r>
              <a:rPr lang="de-DE"/>
              <a:t>Mastertextformat bearbeiten
Zweite Ebene
Dritte Ebene
Vierte Ebene
Fünfte Ebene</a:t>
            </a:r>
            <a:endParaRPr lang="de-CH" dirty="0"/>
          </a:p>
        </p:txBody>
      </p:sp>
      <p:cxnSp>
        <p:nvCxnSpPr>
          <p:cNvPr id="10" name="Gerader Verbinder 9">
            <a:extLst>
              <a:ext uri="{FF2B5EF4-FFF2-40B4-BE49-F238E27FC236}">
                <a16:creationId xmlns:a16="http://schemas.microsoft.com/office/drawing/2014/main" id="{56C8115E-BA6C-490C-AB47-AFA0F59DEEFE}"/>
              </a:ext>
            </a:extLst>
          </p:cNvPr>
          <p:cNvCxnSpPr>
            <a:cxnSpLocks/>
          </p:cNvCxnSpPr>
          <p:nvPr userDrawn="1"/>
        </p:nvCxnSpPr>
        <p:spPr>
          <a:xfrm>
            <a:off x="899592" y="510777"/>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E8C9072-52D8-4CB9-B429-7454A3ADC907}"/>
              </a:ext>
            </a:extLst>
          </p:cNvPr>
          <p:cNvCxnSpPr>
            <a:cxnSpLocks/>
          </p:cNvCxnSpPr>
          <p:nvPr userDrawn="1"/>
        </p:nvCxnSpPr>
        <p:spPr>
          <a:xfrm>
            <a:off x="899592" y="1005576"/>
            <a:ext cx="73448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Datumsplatzhalter 3">
            <a:extLst>
              <a:ext uri="{FF2B5EF4-FFF2-40B4-BE49-F238E27FC236}">
                <a16:creationId xmlns:a16="http://schemas.microsoft.com/office/drawing/2014/main" id="{94111A6D-B2CC-41BA-B27D-A56A9A9F764B}"/>
              </a:ext>
            </a:extLst>
          </p:cNvPr>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B9D55A7E-CD09-4170-99B1-A983A79CF333}" type="datetime1">
              <a:rPr lang="de-CH" smtClean="0"/>
              <a:t>16.01.25</a:t>
            </a:fld>
            <a:endParaRPr lang="de-CH" dirty="0"/>
          </a:p>
        </p:txBody>
      </p:sp>
      <p:sp>
        <p:nvSpPr>
          <p:cNvPr id="13" name="Fußzeilenplatzhalter 4">
            <a:extLst>
              <a:ext uri="{FF2B5EF4-FFF2-40B4-BE49-F238E27FC236}">
                <a16:creationId xmlns:a16="http://schemas.microsoft.com/office/drawing/2014/main" id="{BE8EA4F8-2DE9-4134-95D1-6D0C845F37E8}"/>
              </a:ext>
            </a:extLst>
          </p:cNvPr>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14" name="Foliennummernplatzhalter 5">
            <a:extLst>
              <a:ext uri="{FF2B5EF4-FFF2-40B4-BE49-F238E27FC236}">
                <a16:creationId xmlns:a16="http://schemas.microsoft.com/office/drawing/2014/main" id="{B4FF8A89-59A7-4403-B112-34134457880B}"/>
              </a:ext>
            </a:extLst>
          </p:cNvPr>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sp>
        <p:nvSpPr>
          <p:cNvPr id="6" name="Bildplatzhalter 5">
            <a:extLst>
              <a:ext uri="{FF2B5EF4-FFF2-40B4-BE49-F238E27FC236}">
                <a16:creationId xmlns:a16="http://schemas.microsoft.com/office/drawing/2014/main" id="{7B0F77BC-19E7-4A97-B37F-40A9F7439690}"/>
              </a:ext>
            </a:extLst>
          </p:cNvPr>
          <p:cNvSpPr>
            <a:spLocks noGrp="1"/>
          </p:cNvSpPr>
          <p:nvPr>
            <p:ph type="pic" sz="quarter" idx="10"/>
          </p:nvPr>
        </p:nvSpPr>
        <p:spPr>
          <a:xfrm>
            <a:off x="0" y="3290553"/>
            <a:ext cx="9144000" cy="1616014"/>
          </a:xfrm>
          <a:solidFill>
            <a:schemeClr val="bg1">
              <a:lumMod val="75000"/>
            </a:schemeClr>
          </a:solidFill>
        </p:spPr>
        <p:txBody>
          <a:bodyPr lIns="144000" tIns="540000" rIns="144000" bIns="108000" anchor="ctr" anchorCtr="0"/>
          <a:lstStyle>
            <a:lvl1pPr algn="ctr">
              <a:defRPr sz="1400">
                <a:solidFill>
                  <a:schemeClr val="bg1"/>
                </a:solidFill>
              </a:defRPr>
            </a:lvl1pPr>
          </a:lstStyle>
          <a:p>
            <a:r>
              <a:rPr lang="de-DE"/>
              <a:t>Bild durch Klicken auf Symbol hinzufügen</a:t>
            </a:r>
            <a:endParaRPr lang="de-CH" dirty="0"/>
          </a:p>
        </p:txBody>
      </p:sp>
    </p:spTree>
    <p:extLst>
      <p:ext uri="{BB962C8B-B14F-4D97-AF65-F5344CB8AC3E}">
        <p14:creationId xmlns:p14="http://schemas.microsoft.com/office/powerpoint/2010/main" val="143139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DD3429C-876D-4144-8227-31B34DE09BE8}"/>
              </a:ext>
            </a:extLst>
          </p:cNvPr>
          <p:cNvSpPr/>
          <p:nvPr userDrawn="1"/>
        </p:nvSpPr>
        <p:spPr>
          <a:xfrm>
            <a:off x="0" y="4906566"/>
            <a:ext cx="9144000" cy="2369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platzhalter 1"/>
          <p:cNvSpPr>
            <a:spLocks noGrp="1"/>
          </p:cNvSpPr>
          <p:nvPr>
            <p:ph type="title"/>
          </p:nvPr>
        </p:nvSpPr>
        <p:spPr>
          <a:xfrm>
            <a:off x="899592" y="510777"/>
            <a:ext cx="7344816" cy="476798"/>
          </a:xfrm>
          <a:prstGeom prst="rect">
            <a:avLst/>
          </a:prstGeom>
        </p:spPr>
        <p:txBody>
          <a:bodyPr vert="horz" lIns="0" tIns="0" rIns="0" bIns="0" rtlCol="0" anchor="t">
            <a:noAutofit/>
          </a:bodyPr>
          <a:lstStyle/>
          <a:p>
            <a:r>
              <a:rPr lang="de-CH" dirty="0" err="1"/>
              <a:t>Ddd</a:t>
            </a:r>
            <a:endParaRPr lang="de-CH" dirty="0"/>
          </a:p>
        </p:txBody>
      </p:sp>
      <p:sp>
        <p:nvSpPr>
          <p:cNvPr id="3" name="Textplatzhalter 2"/>
          <p:cNvSpPr>
            <a:spLocks noGrp="1"/>
          </p:cNvSpPr>
          <p:nvPr>
            <p:ph type="body" idx="1"/>
          </p:nvPr>
        </p:nvSpPr>
        <p:spPr>
          <a:xfrm>
            <a:off x="899592" y="1455313"/>
            <a:ext cx="7344816" cy="317741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1331640" y="4970011"/>
            <a:ext cx="692802" cy="126958"/>
          </a:xfrm>
          <a:prstGeom prst="rect">
            <a:avLst/>
          </a:prstGeom>
        </p:spPr>
        <p:txBody>
          <a:bodyPr vert="horz" lIns="0" tIns="0" rIns="0" bIns="0" rtlCol="0" anchor="t" anchorCtr="0"/>
          <a:lstStyle>
            <a:lvl1pPr algn="l">
              <a:defRPr sz="1100">
                <a:solidFill>
                  <a:schemeClr val="bg1"/>
                </a:solidFill>
              </a:defRPr>
            </a:lvl1pPr>
          </a:lstStyle>
          <a:p>
            <a:fld id="{4D6C5D51-45F3-4BE1-B900-FB1EE6C217B5}" type="datetime1">
              <a:rPr lang="de-CH" smtClean="0"/>
              <a:t>16.01.25</a:t>
            </a:fld>
            <a:endParaRPr lang="de-CH" dirty="0"/>
          </a:p>
        </p:txBody>
      </p:sp>
      <p:sp>
        <p:nvSpPr>
          <p:cNvPr id="5" name="Fußzeilenplatzhalter 4"/>
          <p:cNvSpPr>
            <a:spLocks noGrp="1"/>
          </p:cNvSpPr>
          <p:nvPr>
            <p:ph type="ftr" sz="quarter" idx="3"/>
          </p:nvPr>
        </p:nvSpPr>
        <p:spPr>
          <a:xfrm>
            <a:off x="2195736" y="4970012"/>
            <a:ext cx="5989318" cy="126957"/>
          </a:xfrm>
          <a:prstGeom prst="rect">
            <a:avLst/>
          </a:prstGeom>
        </p:spPr>
        <p:txBody>
          <a:bodyPr vert="horz" lIns="0" tIns="0" rIns="0" bIns="0" rtlCol="0" anchor="t" anchorCtr="0"/>
          <a:lstStyle>
            <a:lvl1pPr algn="l">
              <a:defRPr sz="1100">
                <a:solidFill>
                  <a:schemeClr val="bg1"/>
                </a:solidFill>
              </a:defRPr>
            </a:lvl1pPr>
          </a:lstStyle>
          <a:p>
            <a:r>
              <a:rPr lang="de-CH" dirty="0"/>
              <a:t>Fusszeile (einfügen über «Einfügen &gt; Kopf- und Fusszeile»)</a:t>
            </a:r>
          </a:p>
        </p:txBody>
      </p:sp>
      <p:sp>
        <p:nvSpPr>
          <p:cNvPr id="6" name="Foliennummernplatzhalter 5"/>
          <p:cNvSpPr>
            <a:spLocks noGrp="1"/>
          </p:cNvSpPr>
          <p:nvPr>
            <p:ph type="sldNum" sz="quarter" idx="4"/>
          </p:nvPr>
        </p:nvSpPr>
        <p:spPr>
          <a:xfrm>
            <a:off x="8329070" y="4970012"/>
            <a:ext cx="558974" cy="126957"/>
          </a:xfrm>
          <a:prstGeom prst="rect">
            <a:avLst/>
          </a:prstGeom>
        </p:spPr>
        <p:txBody>
          <a:bodyPr vert="horz" lIns="0" tIns="0" rIns="0" bIns="0" rtlCol="0" anchor="t" anchorCtr="0"/>
          <a:lstStyle>
            <a:lvl1pPr algn="r">
              <a:defRPr sz="1100">
                <a:solidFill>
                  <a:schemeClr val="bg1"/>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9216516" y="4500351"/>
            <a:ext cx="89728" cy="641520"/>
          </a:xfrm>
          <a:prstGeom prst="rect">
            <a:avLst/>
          </a:prstGeom>
        </p:spPr>
      </p:pic>
      <p:sp>
        <p:nvSpPr>
          <p:cNvPr id="18" name="Textfeld 17">
            <a:extLst>
              <a:ext uri="{FF2B5EF4-FFF2-40B4-BE49-F238E27FC236}">
                <a16:creationId xmlns:a16="http://schemas.microsoft.com/office/drawing/2014/main" id="{B43984D0-FE6F-4573-ADC5-61329862DD28}"/>
              </a:ext>
            </a:extLst>
          </p:cNvPr>
          <p:cNvSpPr txBox="1"/>
          <p:nvPr userDrawn="1"/>
        </p:nvSpPr>
        <p:spPr>
          <a:xfrm>
            <a:off x="265911" y="4970012"/>
            <a:ext cx="936104" cy="169277"/>
          </a:xfrm>
          <a:prstGeom prst="rect">
            <a:avLst/>
          </a:prstGeom>
          <a:noFill/>
        </p:spPr>
        <p:txBody>
          <a:bodyPr wrap="square" lIns="0" tIns="0" rIns="0" bIns="0" rtlCol="0">
            <a:spAutoFit/>
          </a:bodyPr>
          <a:lstStyle/>
          <a:p>
            <a:r>
              <a:rPr lang="de-CH" sz="1100" dirty="0">
                <a:solidFill>
                  <a:schemeClr val="bg1"/>
                </a:solidFill>
              </a:rPr>
              <a:t>www.mdrp.ch</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75" r:id="rId3"/>
    <p:sldLayoutId id="2147483667" r:id="rId4"/>
    <p:sldLayoutId id="2147483659" r:id="rId5"/>
    <p:sldLayoutId id="2147483666" r:id="rId6"/>
    <p:sldLayoutId id="2147483668" r:id="rId7"/>
    <p:sldLayoutId id="2147483669" r:id="rId8"/>
    <p:sldLayoutId id="2147483670" r:id="rId9"/>
    <p:sldLayoutId id="2147483671" r:id="rId10"/>
    <p:sldLayoutId id="2147483672" r:id="rId11"/>
    <p:sldLayoutId id="2147483673" r:id="rId12"/>
    <p:sldLayoutId id="2147483665" r:id="rId13"/>
    <p:sldLayoutId id="2147483664" r:id="rId14"/>
  </p:sldLayoutIdLst>
  <p:hf hdr="0" ftr="0" dt="0"/>
  <p:txStyles>
    <p:titleStyle>
      <a:lvl1pPr algn="l" defTabSz="914400" rtl="0" eaLnBrk="1" latinLnBrk="0" hangingPunct="1">
        <a:lnSpc>
          <a:spcPct val="114000"/>
        </a:lnSpc>
        <a:spcBef>
          <a:spcPts val="0"/>
        </a:spcBef>
        <a:buNone/>
        <a:defRPr sz="2800" b="0" kern="1200" cap="all" spc="-10" baseline="0">
          <a:solidFill>
            <a:schemeClr val="tx2"/>
          </a:solidFill>
          <a:latin typeface="+mj-lt"/>
          <a:ea typeface="+mj-ea"/>
          <a:cs typeface="+mj-cs"/>
        </a:defRPr>
      </a:lvl1pPr>
    </p:titleStyle>
    <p:body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29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51F6DD3-8B41-4A42-A2DB-D37B5BD7693A}"/>
              </a:ext>
            </a:extLst>
          </p:cNvPr>
          <p:cNvSpPr>
            <a:spLocks noGrp="1"/>
          </p:cNvSpPr>
          <p:nvPr>
            <p:ph type="ctrTitle"/>
          </p:nvPr>
        </p:nvSpPr>
        <p:spPr>
          <a:xfrm>
            <a:off x="648590" y="2705233"/>
            <a:ext cx="7992888" cy="499064"/>
          </a:xfrm>
        </p:spPr>
        <p:txBody>
          <a:bodyPr/>
          <a:lstStyle/>
          <a:p>
            <a:r>
              <a:rPr lang="de-CH" dirty="0"/>
              <a:t>«Obligationenrecht und Zivilprozessrecht»</a:t>
            </a:r>
          </a:p>
        </p:txBody>
      </p:sp>
      <p:sp>
        <p:nvSpPr>
          <p:cNvPr id="6" name="Untertitel 5">
            <a:extLst>
              <a:ext uri="{FF2B5EF4-FFF2-40B4-BE49-F238E27FC236}">
                <a16:creationId xmlns:a16="http://schemas.microsoft.com/office/drawing/2014/main" id="{C1B008F2-356D-411F-BFA5-118ACA418219}"/>
              </a:ext>
            </a:extLst>
          </p:cNvPr>
          <p:cNvSpPr>
            <a:spLocks noGrp="1"/>
          </p:cNvSpPr>
          <p:nvPr>
            <p:ph type="subTitle" idx="1"/>
          </p:nvPr>
        </p:nvSpPr>
        <p:spPr/>
        <p:txBody>
          <a:bodyPr/>
          <a:lstStyle/>
          <a:p>
            <a:endParaRPr lang="de-CH" dirty="0"/>
          </a:p>
        </p:txBody>
      </p:sp>
      <p:sp>
        <p:nvSpPr>
          <p:cNvPr id="9" name="Textplatzhalter 8">
            <a:extLst>
              <a:ext uri="{FF2B5EF4-FFF2-40B4-BE49-F238E27FC236}">
                <a16:creationId xmlns:a16="http://schemas.microsoft.com/office/drawing/2014/main" id="{EBCFE73F-B6E7-473F-99BE-B61066237550}"/>
              </a:ext>
            </a:extLst>
          </p:cNvPr>
          <p:cNvSpPr>
            <a:spLocks noGrp="1"/>
          </p:cNvSpPr>
          <p:nvPr>
            <p:ph type="body" sz="quarter" idx="10"/>
          </p:nvPr>
        </p:nvSpPr>
        <p:spPr>
          <a:xfrm>
            <a:off x="2987824" y="1779662"/>
            <a:ext cx="3340800" cy="18900"/>
          </a:xfrm>
        </p:spPr>
        <p:txBody>
          <a:bodyPr/>
          <a:lstStyle/>
          <a:p>
            <a:endParaRPr lang="de-CH" dirty="0"/>
          </a:p>
        </p:txBody>
      </p:sp>
      <p:sp>
        <p:nvSpPr>
          <p:cNvPr id="10" name="Textplatzhalter 9">
            <a:extLst>
              <a:ext uri="{FF2B5EF4-FFF2-40B4-BE49-F238E27FC236}">
                <a16:creationId xmlns:a16="http://schemas.microsoft.com/office/drawing/2014/main" id="{CD333E27-EAEC-42F2-B616-229B01A9D67E}"/>
              </a:ext>
            </a:extLst>
          </p:cNvPr>
          <p:cNvSpPr>
            <a:spLocks noGrp="1"/>
          </p:cNvSpPr>
          <p:nvPr>
            <p:ph type="body" sz="quarter" idx="11"/>
          </p:nvPr>
        </p:nvSpPr>
        <p:spPr>
          <a:xfrm>
            <a:off x="2980034" y="3310628"/>
            <a:ext cx="3340800" cy="18900"/>
          </a:xfrm>
        </p:spPr>
        <p:txBody>
          <a:bodyPr/>
          <a:lstStyle/>
          <a:p>
            <a:endParaRPr lang="de-CH"/>
          </a:p>
        </p:txBody>
      </p:sp>
    </p:spTree>
    <p:extLst>
      <p:ext uri="{BB962C8B-B14F-4D97-AF65-F5344CB8AC3E}">
        <p14:creationId xmlns:p14="http://schemas.microsoft.com/office/powerpoint/2010/main" val="10622790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«Reugeld»</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Unterschied zur Konventionalstrafe: Direkt bei Vertragsabschluss bezahlte Summe.</a:t>
            </a:r>
          </a:p>
          <a:p>
            <a:pPr lvl="2"/>
            <a:r>
              <a:rPr lang="de-CH" dirty="0"/>
              <a:t>Voraussetzung: Formgültiger Hauptvertrag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100</a:t>
            </a:fld>
            <a:endParaRPr lang="de-CH" dirty="0"/>
          </a:p>
        </p:txBody>
      </p:sp>
    </p:spTree>
    <p:extLst>
      <p:ext uri="{BB962C8B-B14F-4D97-AF65-F5344CB8AC3E}">
        <p14:creationId xmlns:p14="http://schemas.microsoft.com/office/powerpoint/2010/main" val="76003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«Überblick über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101</a:t>
            </a:fld>
            <a:endParaRPr lang="de-CH" dirty="0"/>
          </a:p>
        </p:txBody>
      </p:sp>
      <p:graphicFrame>
        <p:nvGraphicFramePr>
          <p:cNvPr id="6" name="Diagramm 5">
            <a:extLst>
              <a:ext uri="{FF2B5EF4-FFF2-40B4-BE49-F238E27FC236}">
                <a16:creationId xmlns:a16="http://schemas.microsoft.com/office/drawing/2014/main" id="{4AB415E5-5805-3F4D-B0D0-71827809DDBC}"/>
              </a:ext>
            </a:extLst>
          </p:cNvPr>
          <p:cNvGraphicFramePr/>
          <p:nvPr>
            <p:extLst>
              <p:ext uri="{D42A27DB-BD31-4B8C-83A1-F6EECF244321}">
                <p14:modId xmlns:p14="http://schemas.microsoft.com/office/powerpoint/2010/main" val="524693788"/>
              </p:ext>
            </p:extLst>
          </p:nvPr>
        </p:nvGraphicFramePr>
        <p:xfrm>
          <a:off x="395536" y="1131590"/>
          <a:ext cx="6576392" cy="361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0888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«Zession»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102</a:t>
            </a:fld>
            <a:endParaRPr lang="de-CH" dirty="0"/>
          </a:p>
        </p:txBody>
      </p:sp>
      <p:sp>
        <p:nvSpPr>
          <p:cNvPr id="8" name="Rechteck 7">
            <a:extLst>
              <a:ext uri="{FF2B5EF4-FFF2-40B4-BE49-F238E27FC236}">
                <a16:creationId xmlns:a16="http://schemas.microsoft.com/office/drawing/2014/main" id="{B4EE0191-F7AB-169D-48E4-CDFEE6564FEC}"/>
              </a:ext>
            </a:extLst>
          </p:cNvPr>
          <p:cNvSpPr/>
          <p:nvPr/>
        </p:nvSpPr>
        <p:spPr>
          <a:xfrm>
            <a:off x="1547664" y="1463187"/>
            <a:ext cx="1512168"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Alter Gläubiger = Zedent</a:t>
            </a:r>
          </a:p>
        </p:txBody>
      </p:sp>
      <p:sp>
        <p:nvSpPr>
          <p:cNvPr id="10" name="Rechteck 9">
            <a:extLst>
              <a:ext uri="{FF2B5EF4-FFF2-40B4-BE49-F238E27FC236}">
                <a16:creationId xmlns:a16="http://schemas.microsoft.com/office/drawing/2014/main" id="{AE8DDC0A-D6C9-8A3F-E2FA-E016D1ABD12B}"/>
              </a:ext>
            </a:extLst>
          </p:cNvPr>
          <p:cNvSpPr/>
          <p:nvPr/>
        </p:nvSpPr>
        <p:spPr>
          <a:xfrm>
            <a:off x="3419872" y="3507854"/>
            <a:ext cx="1512168"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Schuldner</a:t>
            </a:r>
          </a:p>
        </p:txBody>
      </p:sp>
      <p:sp>
        <p:nvSpPr>
          <p:cNvPr id="11" name="Rechteck 10">
            <a:extLst>
              <a:ext uri="{FF2B5EF4-FFF2-40B4-BE49-F238E27FC236}">
                <a16:creationId xmlns:a16="http://schemas.microsoft.com/office/drawing/2014/main" id="{DDB154E0-670E-FD7E-7573-4FC101C5B05B}"/>
              </a:ext>
            </a:extLst>
          </p:cNvPr>
          <p:cNvSpPr/>
          <p:nvPr/>
        </p:nvSpPr>
        <p:spPr>
          <a:xfrm>
            <a:off x="5220072" y="1463187"/>
            <a:ext cx="1512168"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Neuer Gläubiger = Zessionar</a:t>
            </a:r>
          </a:p>
        </p:txBody>
      </p:sp>
      <p:grpSp>
        <p:nvGrpSpPr>
          <p:cNvPr id="21" name="Gruppieren 20">
            <a:extLst>
              <a:ext uri="{FF2B5EF4-FFF2-40B4-BE49-F238E27FC236}">
                <a16:creationId xmlns:a16="http://schemas.microsoft.com/office/drawing/2014/main" id="{572B9090-658B-84BF-A822-6459ED217879}"/>
              </a:ext>
            </a:extLst>
          </p:cNvPr>
          <p:cNvGrpSpPr/>
          <p:nvPr/>
        </p:nvGrpSpPr>
        <p:grpSpPr>
          <a:xfrm>
            <a:off x="2123728" y="2377587"/>
            <a:ext cx="1296144" cy="1587467"/>
            <a:chOff x="2123728" y="2377587"/>
            <a:chExt cx="1296144" cy="1587467"/>
          </a:xfrm>
        </p:grpSpPr>
        <p:cxnSp>
          <p:nvCxnSpPr>
            <p:cNvPr id="13" name="Gerade Verbindung mit Pfeil 12">
              <a:extLst>
                <a:ext uri="{FF2B5EF4-FFF2-40B4-BE49-F238E27FC236}">
                  <a16:creationId xmlns:a16="http://schemas.microsoft.com/office/drawing/2014/main" id="{1626D626-C8E7-5A41-74AC-D5A0E8CA9BCE}"/>
                </a:ext>
              </a:extLst>
            </p:cNvPr>
            <p:cNvCxnSpPr>
              <a:endCxn id="10" idx="1"/>
            </p:cNvCxnSpPr>
            <p:nvPr/>
          </p:nvCxnSpPr>
          <p:spPr>
            <a:xfrm>
              <a:off x="2303748" y="2377587"/>
              <a:ext cx="1116124" cy="158746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E2A97F4-C3DA-5603-DC3F-B8D8773D0288}"/>
                </a:ext>
              </a:extLst>
            </p:cNvPr>
            <p:cNvSpPr/>
            <p:nvPr/>
          </p:nvSpPr>
          <p:spPr>
            <a:xfrm>
              <a:off x="2123728" y="2931947"/>
              <a:ext cx="1224136"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Forderung</a:t>
              </a:r>
            </a:p>
          </p:txBody>
        </p:sp>
      </p:grpSp>
      <p:cxnSp>
        <p:nvCxnSpPr>
          <p:cNvPr id="15" name="Gerade Verbindung mit Pfeil 14">
            <a:extLst>
              <a:ext uri="{FF2B5EF4-FFF2-40B4-BE49-F238E27FC236}">
                <a16:creationId xmlns:a16="http://schemas.microsoft.com/office/drawing/2014/main" id="{27182D72-40C2-E3C9-3D1B-2461F8D4DFC9}"/>
              </a:ext>
            </a:extLst>
          </p:cNvPr>
          <p:cNvCxnSpPr>
            <a:cxnSpLocks/>
          </p:cNvCxnSpPr>
          <p:nvPr/>
        </p:nvCxnSpPr>
        <p:spPr>
          <a:xfrm flipV="1">
            <a:off x="3059832" y="1909849"/>
            <a:ext cx="2160240" cy="78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7" name="Inhaltsplatzhalter 16">
            <a:extLst>
              <a:ext uri="{FF2B5EF4-FFF2-40B4-BE49-F238E27FC236}">
                <a16:creationId xmlns:a16="http://schemas.microsoft.com/office/drawing/2014/main" id="{D5B1D444-3CB8-F6A7-5B6A-3218CF988A22}"/>
              </a:ext>
            </a:extLst>
          </p:cNvPr>
          <p:cNvSpPr>
            <a:spLocks noGrp="1"/>
          </p:cNvSpPr>
          <p:nvPr>
            <p:ph idx="1"/>
          </p:nvPr>
        </p:nvSpPr>
        <p:spPr>
          <a:xfrm>
            <a:off x="3360171" y="1645985"/>
            <a:ext cx="1404156" cy="5488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Zession</a:t>
            </a:r>
          </a:p>
        </p:txBody>
      </p:sp>
      <p:cxnSp>
        <p:nvCxnSpPr>
          <p:cNvPr id="19" name="Gerade Verbindung mit Pfeil 18">
            <a:extLst>
              <a:ext uri="{FF2B5EF4-FFF2-40B4-BE49-F238E27FC236}">
                <a16:creationId xmlns:a16="http://schemas.microsoft.com/office/drawing/2014/main" id="{5A9A84A6-E88C-87BE-A811-6533BA4D411B}"/>
              </a:ext>
            </a:extLst>
          </p:cNvPr>
          <p:cNvCxnSpPr>
            <a:cxnSpLocks/>
            <a:endCxn id="10" idx="3"/>
          </p:cNvCxnSpPr>
          <p:nvPr/>
        </p:nvCxnSpPr>
        <p:spPr>
          <a:xfrm flipH="1">
            <a:off x="4932040" y="2377723"/>
            <a:ext cx="1044116" cy="15873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C769D43-C345-72C1-7DEE-AE3246054460}"/>
              </a:ext>
            </a:extLst>
          </p:cNvPr>
          <p:cNvSpPr/>
          <p:nvPr/>
        </p:nvSpPr>
        <p:spPr>
          <a:xfrm>
            <a:off x="4932040" y="2917797"/>
            <a:ext cx="1224136"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Forderung</a:t>
            </a:r>
          </a:p>
        </p:txBody>
      </p:sp>
    </p:spTree>
    <p:extLst>
      <p:ext uri="{BB962C8B-B14F-4D97-AF65-F5344CB8AC3E}">
        <p14:creationId xmlns:p14="http://schemas.microsoft.com/office/powerpoint/2010/main" val="16267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7">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7" grpId="0" uiExpand="1" build="p" animBg="1"/>
      <p:bldP spid="17" grpId="1" uiExpand="1" build="p" animBg="1"/>
      <p:bldP spid="1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«Zession»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Forderungsübertragung von einem Gläubiger auf einen anderen.</a:t>
            </a:r>
          </a:p>
          <a:p>
            <a:pPr lvl="2"/>
            <a:r>
              <a:rPr lang="de-CH" dirty="0"/>
              <a:t>Voraussetzungen:</a:t>
            </a:r>
          </a:p>
          <a:p>
            <a:pPr lvl="4"/>
            <a:r>
              <a:rPr lang="de-CH" dirty="0"/>
              <a:t>Bestimmbarkeit</a:t>
            </a:r>
          </a:p>
          <a:p>
            <a:pPr lvl="4"/>
            <a:r>
              <a:rPr lang="de-CH" dirty="0"/>
              <a:t>Schriftlichkeit</a:t>
            </a:r>
          </a:p>
          <a:p>
            <a:pPr lvl="4"/>
            <a:r>
              <a:rPr lang="de-CH" dirty="0"/>
              <a:t>Keine übermässige Bindung</a:t>
            </a:r>
          </a:p>
          <a:p>
            <a:pPr lvl="4"/>
            <a:r>
              <a:rPr lang="de-CH" dirty="0"/>
              <a:t>Kein Abtretungsausschluss</a:t>
            </a:r>
          </a:p>
          <a:p>
            <a:pPr lvl="4"/>
            <a:r>
              <a:rPr lang="de-CH" dirty="0"/>
              <a:t>Keine Mitwirkung des Schuldners nötig (!)</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103</a:t>
            </a:fld>
            <a:endParaRPr lang="de-CH" dirty="0"/>
          </a:p>
        </p:txBody>
      </p:sp>
    </p:spTree>
    <p:extLst>
      <p:ext uri="{BB962C8B-B14F-4D97-AF65-F5344CB8AC3E}">
        <p14:creationId xmlns:p14="http://schemas.microsoft.com/office/powerpoint/2010/main" val="348376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«Zession»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Haftung des Zedenten: Nur Bestand der Forderung, nicht aber Bonität des Schuldners.</a:t>
            </a:r>
          </a:p>
          <a:p>
            <a:pPr lvl="2"/>
            <a:r>
              <a:rPr lang="de-CH" dirty="0"/>
              <a:t>Wirkung der Zession: Schuldner kann, sobald er Kenntnis von der Zession hat, nur noch an den Zessionar befreiend zahlen.</a:t>
            </a:r>
          </a:p>
          <a:p>
            <a:pPr lvl="2"/>
            <a:r>
              <a:rPr lang="de-CH" dirty="0"/>
              <a:t>Keine Schlechterstellung des Schuldners durch Zession bzgl. Einreden.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104</a:t>
            </a:fld>
            <a:endParaRPr lang="de-CH" dirty="0"/>
          </a:p>
        </p:txBody>
      </p:sp>
    </p:spTree>
    <p:extLst>
      <p:ext uri="{BB962C8B-B14F-4D97-AF65-F5344CB8AC3E}">
        <p14:creationId xmlns:p14="http://schemas.microsoft.com/office/powerpoint/2010/main" val="41403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5000"/>
            <a:extLst>
              <a:ext uri="{28A0092B-C50C-407E-A947-70E740481C1C}">
                <a14:useLocalDpi xmlns:a14="http://schemas.microsoft.com/office/drawing/2010/main"/>
              </a:ext>
            </a:extLst>
          </a:blip>
          <a:srcRect/>
          <a:stretch/>
        </p:blipFill>
        <p:spPr>
          <a:xfrm>
            <a:off x="899592" y="-816067"/>
            <a:ext cx="6775634" cy="6775634"/>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105</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306959" y="485295"/>
            <a:ext cx="7677397" cy="4031873"/>
          </a:xfrm>
          <a:prstGeom prst="rect">
            <a:avLst/>
          </a:prstGeom>
          <a:noFill/>
        </p:spPr>
        <p:txBody>
          <a:bodyPr wrap="square">
            <a:spAutoFit/>
          </a:bodyPr>
          <a:lstStyle/>
          <a:p>
            <a:r>
              <a:rPr lang="de-CH" sz="3200" dirty="0"/>
              <a:t>A schuldet B CHF 1’000.00. B seinerseits schuldet C CHF 1’000.00, hat aber kein Geld. B und C kommen überein, dass B erfüllungshalber seine Forderung gegen A an C abtritt. Bevor A Kenntnis von der Zession erhält, zahlt er die CHF 1’000.00 an B. Dieser gibt das Geld sofort im Ausgang aus.</a:t>
            </a:r>
          </a:p>
          <a:p>
            <a:r>
              <a:rPr lang="de-CH" sz="3200" dirty="0"/>
              <a:t>Wie ist die Rechtslage?</a:t>
            </a:r>
          </a:p>
        </p:txBody>
      </p:sp>
    </p:spTree>
    <p:extLst>
      <p:ext uri="{BB962C8B-B14F-4D97-AF65-F5344CB8AC3E}">
        <p14:creationId xmlns:p14="http://schemas.microsoft.com/office/powerpoint/2010/main" val="22916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5000"/>
            <a:extLst>
              <a:ext uri="{28A0092B-C50C-407E-A947-70E740481C1C}">
                <a14:useLocalDpi xmlns:a14="http://schemas.microsoft.com/office/drawing/2010/main"/>
              </a:ext>
            </a:extLst>
          </a:blip>
          <a:srcRect/>
          <a:stretch/>
        </p:blipFill>
        <p:spPr>
          <a:xfrm>
            <a:off x="899592" y="-816067"/>
            <a:ext cx="6775634" cy="6775634"/>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106</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309592"/>
            <a:ext cx="7677397" cy="4524315"/>
          </a:xfrm>
          <a:prstGeom prst="rect">
            <a:avLst/>
          </a:prstGeom>
          <a:noFill/>
        </p:spPr>
        <p:txBody>
          <a:bodyPr wrap="square">
            <a:spAutoFit/>
          </a:bodyPr>
          <a:lstStyle/>
          <a:p>
            <a:r>
              <a:rPr lang="de-CH" sz="3200" dirty="0"/>
              <a:t>A schuldet B CHF 1’000.00 aus einem Kaufvertrag. B seinerseits schuldet C CHF 1’000.00, hat aber kein Geld. B und C kommen überein, dass B erfüllungshalber seine Forderung gegen A an C abtritt. C fordert nun CHF 1’000.00 von A. A behauptet, die Kaufsache sei mangelhaft gewesen, er schulde B nichts. </a:t>
            </a:r>
          </a:p>
          <a:p>
            <a:r>
              <a:rPr lang="de-CH" sz="3200" dirty="0"/>
              <a:t>Wie ist die Rechtslage?</a:t>
            </a:r>
          </a:p>
        </p:txBody>
      </p:sp>
    </p:spTree>
    <p:extLst>
      <p:ext uri="{BB962C8B-B14F-4D97-AF65-F5344CB8AC3E}">
        <p14:creationId xmlns:p14="http://schemas.microsoft.com/office/powerpoint/2010/main" val="10100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«Überblick über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107</a:t>
            </a:fld>
            <a:endParaRPr lang="de-CH" dirty="0"/>
          </a:p>
        </p:txBody>
      </p:sp>
      <p:graphicFrame>
        <p:nvGraphicFramePr>
          <p:cNvPr id="6" name="Diagramm 5">
            <a:extLst>
              <a:ext uri="{FF2B5EF4-FFF2-40B4-BE49-F238E27FC236}">
                <a16:creationId xmlns:a16="http://schemas.microsoft.com/office/drawing/2014/main" id="{4AB415E5-5805-3F4D-B0D0-71827809DDBC}"/>
              </a:ext>
            </a:extLst>
          </p:cNvPr>
          <p:cNvGraphicFramePr/>
          <p:nvPr>
            <p:extLst>
              <p:ext uri="{D42A27DB-BD31-4B8C-83A1-F6EECF244321}">
                <p14:modId xmlns:p14="http://schemas.microsoft.com/office/powerpoint/2010/main" val="925602170"/>
              </p:ext>
            </p:extLst>
          </p:nvPr>
        </p:nvGraphicFramePr>
        <p:xfrm>
          <a:off x="395536" y="1131590"/>
          <a:ext cx="6576392" cy="361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03480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10778"/>
            <a:ext cx="7344816" cy="443106"/>
          </a:xfrm>
        </p:spPr>
        <p:txBody>
          <a:bodyPr/>
          <a:lstStyle/>
          <a:p>
            <a:r>
              <a:rPr lang="de-CH" sz="2600" dirty="0"/>
              <a:t>«Sicherungsmittel: 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Personalsicherheiten vs. Realsicherheiten</a:t>
            </a:r>
          </a:p>
          <a:p>
            <a:pPr marL="0" lvl="2" indent="0">
              <a:buNone/>
            </a:pPr>
            <a:r>
              <a:rPr lang="de-CH" dirty="0"/>
              <a:t>Gesetzliche Pfandrechte vs. Vertragliche Pfandrechte:</a:t>
            </a:r>
          </a:p>
          <a:p>
            <a:pPr lvl="2"/>
            <a:r>
              <a:rPr lang="de-CH" dirty="0"/>
              <a:t>Bauhandwerkerpfandrecht</a:t>
            </a:r>
          </a:p>
          <a:p>
            <a:pPr lvl="2"/>
            <a:r>
              <a:rPr lang="de-CH" dirty="0"/>
              <a:t>Retentionsrecht</a:t>
            </a:r>
          </a:p>
          <a:p>
            <a:pPr lvl="2"/>
            <a:r>
              <a:rPr lang="de-CH" dirty="0"/>
              <a:t>Steuerrecht</a:t>
            </a:r>
          </a:p>
          <a:p>
            <a:pPr lvl="2"/>
            <a:r>
              <a:rPr lang="de-CH" dirty="0"/>
              <a:t>Verkäuferpfandrecht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108</a:t>
            </a:fld>
            <a:endParaRPr lang="de-CH" dirty="0"/>
          </a:p>
        </p:txBody>
      </p:sp>
    </p:spTree>
    <p:extLst>
      <p:ext uri="{BB962C8B-B14F-4D97-AF65-F5344CB8AC3E}">
        <p14:creationId xmlns:p14="http://schemas.microsoft.com/office/powerpoint/2010/main" val="23274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«Sicherungsmittel»</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358775" lvl="3" indent="-357188"/>
            <a:r>
              <a:rPr lang="de-CH" b="1" dirty="0"/>
              <a:t>Realsicherheiten</a:t>
            </a:r>
          </a:p>
          <a:p>
            <a:pPr marL="669925" lvl="4" indent="-311150"/>
            <a:r>
              <a:rPr lang="de-CH" dirty="0" err="1"/>
              <a:t>Bardepositum</a:t>
            </a:r>
            <a:endParaRPr lang="de-CH" dirty="0"/>
          </a:p>
          <a:p>
            <a:pPr marL="669925" lvl="4" indent="-311150"/>
            <a:r>
              <a:rPr lang="de-CH" dirty="0"/>
              <a:t>Retentionsrecht </a:t>
            </a:r>
          </a:p>
          <a:p>
            <a:pPr marL="669925" lvl="4" indent="-311150"/>
            <a:r>
              <a:rPr lang="de-CH" dirty="0"/>
              <a:t>Pfandrechte</a:t>
            </a:r>
          </a:p>
          <a:p>
            <a:pPr marL="1071563" lvl="4" indent="-360363"/>
            <a:r>
              <a:rPr lang="de-CH" dirty="0"/>
              <a:t>Faustpfand</a:t>
            </a:r>
          </a:p>
          <a:p>
            <a:pPr marL="1071563" lvl="4" indent="-360363"/>
            <a:r>
              <a:rPr lang="de-CH" dirty="0"/>
              <a:t>Grundpfand und Schuldbrief</a:t>
            </a:r>
          </a:p>
          <a:p>
            <a:pPr marL="669925" lvl="4" indent="-311150">
              <a:spcAft>
                <a:spcPts val="1200"/>
              </a:spcAft>
            </a:pPr>
            <a:r>
              <a:rPr lang="de-CH" dirty="0"/>
              <a:t>Eigentumsvorbehalt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109</a:t>
            </a:fld>
            <a:endParaRPr lang="de-CH" dirty="0"/>
          </a:p>
        </p:txBody>
      </p:sp>
    </p:spTree>
    <p:extLst>
      <p:ext uri="{BB962C8B-B14F-4D97-AF65-F5344CB8AC3E}">
        <p14:creationId xmlns:p14="http://schemas.microsoft.com/office/powerpoint/2010/main" val="367269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«Ausblick auf den Unterricht»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Lernplan</a:t>
            </a:r>
          </a:p>
          <a:p>
            <a:pPr lvl="2"/>
            <a:endParaRPr lang="de-CH" dirty="0"/>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a:t>
            </a:fld>
            <a:endParaRPr lang="de-CH" dirty="0"/>
          </a:p>
        </p:txBody>
      </p:sp>
    </p:spTree>
    <p:extLst>
      <p:ext uri="{BB962C8B-B14F-4D97-AF65-F5344CB8AC3E}">
        <p14:creationId xmlns:p14="http://schemas.microsoft.com/office/powerpoint/2010/main" val="272545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«Sicherungsmittel»</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358775" lvl="3" indent="-357188"/>
            <a:r>
              <a:rPr lang="de-CH" b="1" dirty="0"/>
              <a:t>Personalsicherheiten</a:t>
            </a:r>
          </a:p>
          <a:p>
            <a:pPr marL="669925" lvl="4" indent="-311150"/>
            <a:r>
              <a:rPr lang="de-CH" dirty="0"/>
              <a:t>Bürgschaft</a:t>
            </a:r>
          </a:p>
          <a:p>
            <a:pPr marL="669925" lvl="4" indent="-311150"/>
            <a:r>
              <a:rPr lang="de-CH" dirty="0"/>
              <a:t>Garantievertrag</a:t>
            </a:r>
          </a:p>
          <a:p>
            <a:pPr marL="669925" lvl="4" indent="-311150"/>
            <a:r>
              <a:rPr lang="de-CH" dirty="0"/>
              <a:t>Solidarschuldner</a:t>
            </a:r>
          </a:p>
          <a:p>
            <a:pPr marL="669925" lvl="4" indent="-311150"/>
            <a:r>
              <a:rPr lang="de-CH" dirty="0"/>
              <a:t>Schuldübernahme</a:t>
            </a:r>
          </a:p>
          <a:p>
            <a:pPr marL="669925" lvl="4" indent="-311150"/>
            <a:r>
              <a:rPr lang="de-CH" dirty="0"/>
              <a:t>Sicherungszession</a:t>
            </a:r>
          </a:p>
          <a:p>
            <a:pPr marL="669925" lvl="4" indent="-311150"/>
            <a:r>
              <a:rPr lang="de-CH" dirty="0"/>
              <a:t>Konventionalstrafe/Reugeld</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110</a:t>
            </a:fld>
            <a:endParaRPr lang="de-CH" dirty="0"/>
          </a:p>
        </p:txBody>
      </p:sp>
    </p:spTree>
    <p:extLst>
      <p:ext uri="{BB962C8B-B14F-4D97-AF65-F5344CB8AC3E}">
        <p14:creationId xmlns:p14="http://schemas.microsoft.com/office/powerpoint/2010/main" val="7067182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t>
            </a:r>
            <a:r>
              <a:rPr lang="de-CH" dirty="0" err="1"/>
              <a:t>Bardepositum</a:t>
            </a:r>
            <a:r>
              <a:rPr lang="de-CH" dirty="0"/>
              <a: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3"/>
            <a:r>
              <a:rPr lang="de-CH" dirty="0"/>
              <a:t>Hinterlegung eines Betrages bei einem Dritten</a:t>
            </a:r>
          </a:p>
          <a:p>
            <a:pPr lvl="3"/>
            <a:r>
              <a:rPr lang="de-CH" dirty="0"/>
              <a:t>Mietkautionskonto (Beschränkung auf drei Monatsmietzinsen für Wohnräume!)</a:t>
            </a:r>
          </a:p>
          <a:p>
            <a:pPr lvl="3"/>
            <a:r>
              <a:rPr lang="de-CH" dirty="0"/>
              <a:t>Hinterlegung von Mietzinsen bei der Schlichtungsstelle</a:t>
            </a:r>
          </a:p>
          <a:p>
            <a:pPr lvl="3"/>
            <a:r>
              <a:rPr lang="de-CH" dirty="0"/>
              <a:t>Hinterlegung von Sicherheiten zur Ablösung von Bauhandwerkerpfandrechten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111</a:t>
            </a:fld>
            <a:endParaRPr lang="de-CH" dirty="0"/>
          </a:p>
        </p:txBody>
      </p:sp>
    </p:spTree>
    <p:extLst>
      <p:ext uri="{BB962C8B-B14F-4D97-AF65-F5344CB8AC3E}">
        <p14:creationId xmlns:p14="http://schemas.microsoft.com/office/powerpoint/2010/main" val="206602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Retentionsrecht: Art. 268 OR</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358775" lvl="2" indent="-352425"/>
            <a:r>
              <a:rPr lang="de-CH" dirty="0"/>
              <a:t>Nur bei Geschäftsräumen</a:t>
            </a:r>
          </a:p>
          <a:p>
            <a:pPr marL="358775" lvl="2" indent="-352425"/>
            <a:r>
              <a:rPr lang="de-CH" dirty="0"/>
              <a:t>Sichert verfallenen Jahreszins und laufenden Halbjahreszins ab.</a:t>
            </a:r>
          </a:p>
          <a:p>
            <a:pPr marL="358775" lvl="2" indent="-352425"/>
            <a:r>
              <a:rPr lang="de-CH" dirty="0"/>
              <a:t>Bewegliche Sachen im Mietobjekt, ausser der Vermieter weiss, dass diese Dritten gehören.</a:t>
            </a:r>
          </a:p>
          <a:p>
            <a:pPr marL="358775" lvl="2" indent="-352425"/>
            <a:r>
              <a:rPr lang="de-CH" dirty="0"/>
              <a:t>Verfahren: Retentionsbegehren, Betreibung auf Pfandverwertung, Rechtsöffnungsbegehren, Fortsetzungsbegehren, jeweils innert 10 Tagen.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112</a:t>
            </a:fld>
            <a:endParaRPr lang="de-CH" dirty="0"/>
          </a:p>
        </p:txBody>
      </p:sp>
    </p:spTree>
    <p:extLst>
      <p:ext uri="{BB962C8B-B14F-4D97-AF65-F5344CB8AC3E}">
        <p14:creationId xmlns:p14="http://schemas.microsoft.com/office/powerpoint/2010/main" val="6893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«Pfandrecht»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358775" lvl="2" indent="-352425"/>
            <a:r>
              <a:rPr lang="de-CH" dirty="0"/>
              <a:t>Faustpfandrecht: Setzt Pfandvertrag und Übergabe voraus</a:t>
            </a:r>
          </a:p>
          <a:p>
            <a:pPr marL="358775" lvl="2" indent="-352425"/>
            <a:r>
              <a:rPr lang="de-CH" dirty="0"/>
              <a:t>Grundpfandrecht: Setzt Pfandvertrag und Eintrag im Grundbuch voraus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113</a:t>
            </a:fld>
            <a:endParaRPr lang="de-CH" dirty="0"/>
          </a:p>
        </p:txBody>
      </p:sp>
    </p:spTree>
    <p:extLst>
      <p:ext uri="{BB962C8B-B14F-4D97-AF65-F5344CB8AC3E}">
        <p14:creationId xmlns:p14="http://schemas.microsoft.com/office/powerpoint/2010/main" val="225036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03188"/>
            <a:ext cx="7632848" cy="443106"/>
          </a:xfrm>
        </p:spPr>
        <p:txBody>
          <a:bodyPr/>
          <a:lstStyle/>
          <a:p>
            <a:r>
              <a:rPr lang="de-CH" sz="2600" dirty="0"/>
              <a:t>Eigentumsvorbehalt</a:t>
            </a:r>
            <a:r>
              <a:rPr lang="de-CH" sz="2400" dirty="0"/>
              <a:t>: Art. 715 ff ZGB</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Standardfall:</a:t>
            </a:r>
          </a:p>
          <a:p>
            <a:pPr marL="0" lvl="2" indent="0">
              <a:buNone/>
            </a:pPr>
            <a:r>
              <a:rPr lang="de-CH" dirty="0"/>
              <a:t>Eigentum geht über, wenn:</a:t>
            </a:r>
          </a:p>
          <a:p>
            <a:pPr lvl="2"/>
            <a:r>
              <a:rPr lang="de-CH" dirty="0"/>
              <a:t>gültiges Grundgeschäft</a:t>
            </a:r>
          </a:p>
          <a:p>
            <a:pPr lvl="2"/>
            <a:r>
              <a:rPr lang="de-CH" dirty="0"/>
              <a:t>Besitzübergabe</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114</a:t>
            </a:fld>
            <a:endParaRPr lang="de-CH" dirty="0"/>
          </a:p>
        </p:txBody>
      </p:sp>
    </p:spTree>
    <p:extLst>
      <p:ext uri="{BB962C8B-B14F-4D97-AF65-F5344CB8AC3E}">
        <p14:creationId xmlns:p14="http://schemas.microsoft.com/office/powerpoint/2010/main" val="37105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10778"/>
            <a:ext cx="7632848" cy="443106"/>
          </a:xfrm>
        </p:spPr>
        <p:txBody>
          <a:bodyPr/>
          <a:lstStyle/>
          <a:p>
            <a:r>
              <a:rPr lang="de-CH" sz="2600" dirty="0"/>
              <a:t>Eigentumsvorbehalt</a:t>
            </a:r>
            <a:r>
              <a:rPr lang="de-CH" sz="2400" dirty="0"/>
              <a:t>: Art. 715 ff ZGB</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Beim Eigentumsvorbehalt ist gültig wenn:</a:t>
            </a:r>
          </a:p>
          <a:p>
            <a:pPr lvl="2"/>
            <a:r>
              <a:rPr lang="de-CH" dirty="0"/>
              <a:t>Gültiges Grundgeschäft inkl. Vereinbarung Eigentumsvorbehalt</a:t>
            </a:r>
          </a:p>
          <a:p>
            <a:pPr lvl="2"/>
            <a:r>
              <a:rPr lang="de-CH" dirty="0"/>
              <a:t>Besitzübergabe</a:t>
            </a:r>
          </a:p>
          <a:p>
            <a:pPr lvl="2"/>
            <a:r>
              <a:rPr lang="de-CH" dirty="0"/>
              <a:t>Eintragung im Wohnortregister</a:t>
            </a:r>
          </a:p>
          <a:p>
            <a:pPr marL="0" lvl="2" indent="0">
              <a:buNone/>
            </a:pPr>
            <a:r>
              <a:rPr lang="de-CH" dirty="0"/>
              <a:t>Eigentum geht dann erst mit Bezahlung des Kaufpreises. Folge: Aussonderung im Konkurs möglich. Gutgläubiger Eigentumserwerb von Dritten aber trotzdem möglich.</a:t>
            </a:r>
          </a:p>
          <a:p>
            <a:pPr marL="0" lvl="2" indent="0">
              <a:buNone/>
            </a:pPr>
            <a:endParaRPr lang="de-CH" dirty="0"/>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115</a:t>
            </a:fld>
            <a:endParaRPr lang="de-CH" dirty="0"/>
          </a:p>
        </p:txBody>
      </p:sp>
    </p:spTree>
    <p:extLst>
      <p:ext uri="{BB962C8B-B14F-4D97-AF65-F5344CB8AC3E}">
        <p14:creationId xmlns:p14="http://schemas.microsoft.com/office/powerpoint/2010/main" val="24856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«Bürgschaft»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1587" lvl="3" indent="0">
              <a:buNone/>
            </a:pPr>
            <a:r>
              <a:rPr lang="de-CH" dirty="0"/>
              <a:t>Ein Dritter steht für die Schuld eines anderen ein.</a:t>
            </a:r>
          </a:p>
          <a:p>
            <a:pPr lvl="3"/>
            <a:endParaRPr lang="de-CH" dirty="0"/>
          </a:p>
          <a:p>
            <a:pPr lvl="3"/>
            <a:r>
              <a:rPr lang="de-CH" dirty="0"/>
              <a:t>Setzt immer den Bestand einer Hauptschuld voraus.</a:t>
            </a:r>
          </a:p>
          <a:p>
            <a:pPr lvl="3"/>
            <a:endParaRPr lang="de-CH" dirty="0"/>
          </a:p>
          <a:p>
            <a:pPr lvl="3"/>
            <a:r>
              <a:rPr lang="de-CH" dirty="0"/>
              <a:t>Bürge kann Einwendungen und Einreden aus dem Hauptschuldverhältnis vorbringen.</a:t>
            </a:r>
          </a:p>
          <a:p>
            <a:pPr lvl="3"/>
            <a:endParaRPr lang="de-CH" dirty="0"/>
          </a:p>
          <a:p>
            <a:pPr lvl="3"/>
            <a:r>
              <a:rPr lang="de-CH" dirty="0"/>
              <a:t>Bsp.: Mietzinsdepotversicherung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116</a:t>
            </a:fld>
            <a:endParaRPr lang="de-CH" dirty="0"/>
          </a:p>
        </p:txBody>
      </p:sp>
    </p:spTree>
    <p:extLst>
      <p:ext uri="{BB962C8B-B14F-4D97-AF65-F5344CB8AC3E}">
        <p14:creationId xmlns:p14="http://schemas.microsoft.com/office/powerpoint/2010/main" val="36838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23478"/>
            <a:ext cx="7632848" cy="443106"/>
          </a:xfrm>
        </p:spPr>
        <p:txBody>
          <a:bodyPr/>
          <a:lstStyle/>
          <a:p>
            <a:r>
              <a:rPr lang="de-CH" sz="2600" dirty="0"/>
              <a:t>«</a:t>
            </a:r>
            <a:r>
              <a:rPr lang="de-CH" sz="2600" dirty="0" err="1"/>
              <a:t>bürgschaft</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Form:</a:t>
            </a:r>
          </a:p>
          <a:p>
            <a:pPr lvl="2"/>
            <a:r>
              <a:rPr lang="de-CH" dirty="0"/>
              <a:t>Grundsatz:</a:t>
            </a:r>
            <a:br>
              <a:rPr lang="de-CH" dirty="0"/>
            </a:br>
            <a:r>
              <a:rPr lang="de-CH" dirty="0"/>
              <a:t>Schriftlichkeit unter Angabe des zahlenmässig bestimmten Höchstbetrages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117</a:t>
            </a:fld>
            <a:endParaRPr lang="de-CH" dirty="0"/>
          </a:p>
        </p:txBody>
      </p:sp>
    </p:spTree>
    <p:extLst>
      <p:ext uri="{BB962C8B-B14F-4D97-AF65-F5344CB8AC3E}">
        <p14:creationId xmlns:p14="http://schemas.microsoft.com/office/powerpoint/2010/main" val="42538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«Bürgschaft»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3"/>
            <a:r>
              <a:rPr lang="de-CH" dirty="0"/>
              <a:t>Nur bei natürlichen Personen:</a:t>
            </a:r>
          </a:p>
          <a:p>
            <a:pPr lvl="4"/>
            <a:r>
              <a:rPr lang="de-CH" dirty="0"/>
              <a:t>bis CHF 2’000: handschriftliche Angabe des Betrages und ev. der Solidarität</a:t>
            </a:r>
          </a:p>
          <a:p>
            <a:pPr lvl="4"/>
            <a:r>
              <a:rPr lang="de-CH" dirty="0"/>
              <a:t>ab CHF 2’000: Öffentliche Beurkundung</a:t>
            </a:r>
          </a:p>
          <a:p>
            <a:pPr lvl="4"/>
            <a:r>
              <a:rPr lang="de-CH" dirty="0"/>
              <a:t>bei verheirateten Personen: Schriftliche mind. gleichzeitige Zustimmung, ausser richterlich getrennt</a:t>
            </a:r>
          </a:p>
          <a:p>
            <a:pPr lvl="3"/>
            <a:endParaRPr lang="de-CH" dirty="0"/>
          </a:p>
          <a:p>
            <a:pPr lvl="3"/>
            <a:r>
              <a:rPr lang="de-CH" dirty="0"/>
              <a:t>Reduktion des Betrages bei natürlichen Personen:</a:t>
            </a:r>
          </a:p>
          <a:p>
            <a:pPr lvl="4"/>
            <a:r>
              <a:rPr lang="de-CH" dirty="0"/>
              <a:t>um 3%,</a:t>
            </a:r>
          </a:p>
          <a:p>
            <a:pPr lvl="4"/>
            <a:r>
              <a:rPr lang="de-CH" dirty="0"/>
              <a:t>um 1%, wenn Grundpfandsicherheit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118</a:t>
            </a:fld>
            <a:endParaRPr lang="de-CH" dirty="0"/>
          </a:p>
        </p:txBody>
      </p:sp>
    </p:spTree>
    <p:extLst>
      <p:ext uri="{BB962C8B-B14F-4D97-AF65-F5344CB8AC3E}">
        <p14:creationId xmlns:p14="http://schemas.microsoft.com/office/powerpoint/2010/main" val="1797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10778"/>
            <a:ext cx="7632848" cy="443106"/>
          </a:xfrm>
        </p:spPr>
        <p:txBody>
          <a:bodyPr/>
          <a:lstStyle/>
          <a:p>
            <a:r>
              <a:rPr lang="de-CH" sz="2600" dirty="0"/>
              <a:t>«Sicherungsmittel: </a:t>
            </a:r>
            <a:r>
              <a:rPr lang="de-CH" sz="2600" dirty="0" err="1"/>
              <a:t>bürgschaft</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Fällt dahin:</a:t>
            </a:r>
          </a:p>
          <a:p>
            <a:pPr lvl="2"/>
            <a:r>
              <a:rPr lang="de-CH" dirty="0"/>
              <a:t>durch Tilgung der Hauptschuld</a:t>
            </a:r>
          </a:p>
          <a:p>
            <a:pPr lvl="2"/>
            <a:r>
              <a:rPr lang="de-CH" dirty="0"/>
              <a:t>bei natürlichen Personen nach 20 Jahren (Verlängerung um 10 Jahre möglich)</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119</a:t>
            </a:fld>
            <a:endParaRPr lang="de-CH" dirty="0"/>
          </a:p>
        </p:txBody>
      </p:sp>
    </p:spTree>
    <p:extLst>
      <p:ext uri="{BB962C8B-B14F-4D97-AF65-F5344CB8AC3E}">
        <p14:creationId xmlns:p14="http://schemas.microsoft.com/office/powerpoint/2010/main" val="35241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«Ausblick auf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a:t>
            </a:fld>
            <a:endParaRPr lang="de-CH" dirty="0"/>
          </a:p>
        </p:txBody>
      </p:sp>
      <p:graphicFrame>
        <p:nvGraphicFramePr>
          <p:cNvPr id="7" name="Diagramm 6">
            <a:extLst>
              <a:ext uri="{FF2B5EF4-FFF2-40B4-BE49-F238E27FC236}">
                <a16:creationId xmlns:a16="http://schemas.microsoft.com/office/drawing/2014/main" id="{F2986F45-515F-CF48-B9C5-8EAA3343913C}"/>
              </a:ext>
            </a:extLst>
          </p:cNvPr>
          <p:cNvGraphicFramePr/>
          <p:nvPr>
            <p:extLst>
              <p:ext uri="{D42A27DB-BD31-4B8C-83A1-F6EECF244321}">
                <p14:modId xmlns:p14="http://schemas.microsoft.com/office/powerpoint/2010/main" val="3679600142"/>
              </p:ext>
            </p:extLst>
          </p:nvPr>
        </p:nvGraphicFramePr>
        <p:xfrm>
          <a:off x="1524000" y="9060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6189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23752" y="510778"/>
            <a:ext cx="7632848" cy="443106"/>
          </a:xfrm>
        </p:spPr>
        <p:txBody>
          <a:bodyPr/>
          <a:lstStyle/>
          <a:p>
            <a:r>
              <a:rPr lang="de-CH" sz="2600" dirty="0"/>
              <a:t>«Einfache </a:t>
            </a:r>
            <a:r>
              <a:rPr lang="de-CH" sz="2600" dirty="0" err="1"/>
              <a:t>bürgschaft</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Bürge kann erst belangt werden, wenn Schuldner:</a:t>
            </a:r>
          </a:p>
          <a:p>
            <a:pPr lvl="2"/>
            <a:r>
              <a:rPr lang="de-CH" dirty="0"/>
              <a:t>Konkurs oder Nachlassstundung</a:t>
            </a:r>
          </a:p>
          <a:p>
            <a:pPr lvl="2"/>
            <a:r>
              <a:rPr lang="de-CH" dirty="0"/>
              <a:t>Definitiver Verlustschein</a:t>
            </a:r>
          </a:p>
          <a:p>
            <a:pPr lvl="2"/>
            <a:r>
              <a:rPr lang="de-CH" dirty="0"/>
              <a:t>Wohnsitz ins Ausland verlegt und keine Möglichkeit mehr, in der Schweiz zu klagen </a:t>
            </a:r>
          </a:p>
          <a:p>
            <a:pPr lvl="2"/>
            <a:r>
              <a:rPr lang="de-CH" dirty="0"/>
              <a:t>Erhebliche Erschwerung der Belangung des Schuldners durch Wohnsitzverlegung ins Ausland</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120</a:t>
            </a:fld>
            <a:endParaRPr lang="de-CH" dirty="0"/>
          </a:p>
        </p:txBody>
      </p:sp>
    </p:spTree>
    <p:extLst>
      <p:ext uri="{BB962C8B-B14F-4D97-AF65-F5344CB8AC3E}">
        <p14:creationId xmlns:p14="http://schemas.microsoft.com/office/powerpoint/2010/main" val="316483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10778"/>
            <a:ext cx="7632848" cy="443106"/>
          </a:xfrm>
        </p:spPr>
        <p:txBody>
          <a:bodyPr/>
          <a:lstStyle/>
          <a:p>
            <a:r>
              <a:rPr lang="de-CH" sz="2600" dirty="0"/>
              <a:t>«Solidarbürgschaft</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55313"/>
            <a:ext cx="7344816" cy="3348685"/>
          </a:xfrm>
        </p:spPr>
        <p:txBody>
          <a:bodyPr/>
          <a:lstStyle/>
          <a:p>
            <a:pPr marL="0" lvl="2" indent="0">
              <a:buNone/>
            </a:pPr>
            <a:r>
              <a:rPr lang="de-CH" dirty="0"/>
              <a:t>Bürge kann belangt werden, wenn:</a:t>
            </a:r>
          </a:p>
          <a:p>
            <a:pPr lvl="2"/>
            <a:r>
              <a:rPr lang="de-CH" dirty="0"/>
              <a:t>Schuldner mit Zahlung in Rückstand, und </a:t>
            </a:r>
          </a:p>
          <a:p>
            <a:pPr lvl="2"/>
            <a:r>
              <a:rPr lang="de-CH" dirty="0"/>
              <a:t>erfolglos gemahnt, oder</a:t>
            </a:r>
          </a:p>
          <a:p>
            <a:pPr lvl="2"/>
            <a:r>
              <a:rPr lang="de-CH" dirty="0"/>
              <a:t>Zahlungsunfähigkeit offensichtlich</a:t>
            </a:r>
          </a:p>
          <a:p>
            <a:pPr marL="0" lvl="2" indent="0">
              <a:buNone/>
            </a:pPr>
            <a:r>
              <a:rPr lang="de-CH" dirty="0"/>
              <a:t>Dies gilt auch, wenn Grundpfänder bestehen. </a:t>
            </a:r>
          </a:p>
          <a:p>
            <a:pPr marL="0" lvl="2" indent="0">
              <a:buNone/>
            </a:pPr>
            <a:r>
              <a:rPr lang="de-CH" dirty="0"/>
              <a:t>Falls Faustpfänder bestehen, müssen diese zuerst verwertet werden, ausser diese bieten keine genügende Deckung oder es sei so vereinbart oder Schuldner Konkurs/Nachlass.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121</a:t>
            </a:fld>
            <a:endParaRPr lang="de-CH" dirty="0"/>
          </a:p>
        </p:txBody>
      </p:sp>
    </p:spTree>
    <p:extLst>
      <p:ext uri="{BB962C8B-B14F-4D97-AF65-F5344CB8AC3E}">
        <p14:creationId xmlns:p14="http://schemas.microsoft.com/office/powerpoint/2010/main" val="373675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10778"/>
            <a:ext cx="7632848" cy="443106"/>
          </a:xfrm>
        </p:spPr>
        <p:txBody>
          <a:bodyPr/>
          <a:lstStyle/>
          <a:p>
            <a:r>
              <a:rPr lang="de-CH" sz="2600" dirty="0"/>
              <a:t>«Garantievertrag</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Ein Dritter garantiert Erfüllung der garantierten Schuld eines Dritten. </a:t>
            </a:r>
          </a:p>
          <a:p>
            <a:pPr marL="0" lvl="2" indent="0">
              <a:buNone/>
            </a:pPr>
            <a:r>
              <a:rPr lang="de-CH" dirty="0"/>
              <a:t>Unwiderrufliches Zahlungsversprechen:</a:t>
            </a:r>
          </a:p>
          <a:p>
            <a:pPr lvl="2"/>
            <a:r>
              <a:rPr lang="de-CH" dirty="0"/>
              <a:t>keine Akzessorietät, d.h. abstrakt von der Hauptschuld</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122</a:t>
            </a:fld>
            <a:endParaRPr lang="de-CH" dirty="0"/>
          </a:p>
        </p:txBody>
      </p:sp>
    </p:spTree>
    <p:extLst>
      <p:ext uri="{BB962C8B-B14F-4D97-AF65-F5344CB8AC3E}">
        <p14:creationId xmlns:p14="http://schemas.microsoft.com/office/powerpoint/2010/main" val="4632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32384" y="536178"/>
            <a:ext cx="7632848" cy="443106"/>
          </a:xfrm>
        </p:spPr>
        <p:txBody>
          <a:bodyPr/>
          <a:lstStyle/>
          <a:p>
            <a:r>
              <a:rPr lang="de-CH" sz="2400" dirty="0"/>
              <a:t>«</a:t>
            </a:r>
            <a:r>
              <a:rPr lang="de-CH" sz="2400" dirty="0" err="1"/>
              <a:t>Solidarschuldnerschaft</a:t>
            </a:r>
            <a:r>
              <a:rPr lang="de-CH" sz="2000" dirty="0"/>
              <a:t>»</a:t>
            </a:r>
            <a:endParaRPr lang="de-CH" sz="23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Gemäss Art. 143 ff OR</a:t>
            </a:r>
          </a:p>
          <a:p>
            <a:pPr marL="0" lvl="2" indent="0">
              <a:buNone/>
            </a:pPr>
            <a:r>
              <a:rPr lang="de-CH" dirty="0"/>
              <a:t>Mehrere Schuldner haften u.U. solidarisch.</a:t>
            </a:r>
          </a:p>
          <a:p>
            <a:pPr marL="0" lvl="2" indent="0">
              <a:buNone/>
            </a:pPr>
            <a:r>
              <a:rPr lang="de-CH" dirty="0"/>
              <a:t>Von Gesetzes wegen besteht sog. </a:t>
            </a:r>
            <a:r>
              <a:rPr lang="de-CH" dirty="0" err="1"/>
              <a:t>Teilschuldnerschaft</a:t>
            </a:r>
            <a:r>
              <a:rPr lang="de-CH" dirty="0"/>
              <a:t>, ausser es besteht solidarische Haftung aufgrund eines speziellen Rechts-verhältnisses (Einfache Gesellschaft)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123</a:t>
            </a:fld>
            <a:endParaRPr lang="de-CH" dirty="0"/>
          </a:p>
        </p:txBody>
      </p:sp>
    </p:spTree>
    <p:extLst>
      <p:ext uri="{BB962C8B-B14F-4D97-AF65-F5344CB8AC3E}">
        <p14:creationId xmlns:p14="http://schemas.microsoft.com/office/powerpoint/2010/main" val="102413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627534"/>
            <a:ext cx="7632848" cy="443106"/>
          </a:xfrm>
        </p:spPr>
        <p:txBody>
          <a:bodyPr/>
          <a:lstStyle/>
          <a:p>
            <a:r>
              <a:rPr lang="de-CH" sz="2000" dirty="0"/>
              <a:t>«</a:t>
            </a:r>
            <a:r>
              <a:rPr lang="de-CH" sz="2000" dirty="0" err="1"/>
              <a:t>Solidarschuldnerschaft</a:t>
            </a:r>
            <a:r>
              <a:rPr lang="de-CH" sz="1800" dirty="0"/>
              <a:t>»</a:t>
            </a:r>
            <a:endParaRPr lang="de-CH" sz="23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Voraussetzungen:</a:t>
            </a:r>
          </a:p>
          <a:p>
            <a:pPr lvl="2"/>
            <a:r>
              <a:rPr lang="de-CH" dirty="0"/>
              <a:t>Vereinbarung, oder</a:t>
            </a:r>
          </a:p>
          <a:p>
            <a:pPr lvl="2"/>
            <a:r>
              <a:rPr lang="de-CH" dirty="0"/>
              <a:t>besonderes Rechtsverhältnis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124</a:t>
            </a:fld>
            <a:endParaRPr lang="de-CH" dirty="0"/>
          </a:p>
        </p:txBody>
      </p:sp>
    </p:spTree>
    <p:extLst>
      <p:ext uri="{BB962C8B-B14F-4D97-AF65-F5344CB8AC3E}">
        <p14:creationId xmlns:p14="http://schemas.microsoft.com/office/powerpoint/2010/main" val="209967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975709" y="548878"/>
            <a:ext cx="7632848" cy="443106"/>
          </a:xfrm>
        </p:spPr>
        <p:txBody>
          <a:bodyPr/>
          <a:lstStyle/>
          <a:p>
            <a:r>
              <a:rPr lang="de-CH" sz="2000" dirty="0"/>
              <a:t>«</a:t>
            </a:r>
            <a:r>
              <a:rPr lang="de-CH" sz="2000" dirty="0" err="1"/>
              <a:t>Solidarschuldnerschaft</a:t>
            </a:r>
            <a:r>
              <a:rPr lang="de-CH" sz="1800" dirty="0"/>
              <a:t>»</a:t>
            </a:r>
            <a:endParaRPr lang="de-CH" sz="23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Wirkung:</a:t>
            </a:r>
          </a:p>
          <a:p>
            <a:pPr lvl="2"/>
            <a:r>
              <a:rPr lang="de-CH" dirty="0"/>
              <a:t>Jeder Schuldner haftet auf das Ganze, bis ganze Schuld getilgt ist</a:t>
            </a:r>
          </a:p>
          <a:p>
            <a:pPr lvl="2"/>
            <a:r>
              <a:rPr lang="de-CH" dirty="0"/>
              <a:t>Einreden aus dem zu Grunde liegenden Verhältnis oder aus dem eigenen Verhältnis</a:t>
            </a:r>
          </a:p>
          <a:p>
            <a:pPr lvl="2"/>
            <a:r>
              <a:rPr lang="de-CH" dirty="0"/>
              <a:t>Keine Verschlechterung der Lage der übrigen Solidarschuldner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125</a:t>
            </a:fld>
            <a:endParaRPr lang="de-CH" dirty="0"/>
          </a:p>
        </p:txBody>
      </p:sp>
    </p:spTree>
    <p:extLst>
      <p:ext uri="{BB962C8B-B14F-4D97-AF65-F5344CB8AC3E}">
        <p14:creationId xmlns:p14="http://schemas.microsoft.com/office/powerpoint/2010/main" val="142642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a:xfrm>
            <a:off x="899592" y="510778"/>
            <a:ext cx="7344816" cy="443106"/>
          </a:xfrm>
        </p:spPr>
        <p:txBody>
          <a:bodyPr/>
          <a:lstStyle/>
          <a:p>
            <a:r>
              <a:rPr lang="de-CH" dirty="0"/>
              <a:t>«</a:t>
            </a:r>
            <a:r>
              <a:rPr lang="de-CH" dirty="0" err="1"/>
              <a:t>sicherungszession</a:t>
            </a:r>
            <a:r>
              <a:rPr lang="de-CH" sz="2400" dirty="0"/>
              <a:t>»</a:t>
            </a:r>
            <a:endParaRPr lang="de-CH" sz="2600" dirty="0"/>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Abtretung von Forderungen zur Sicherung</a:t>
            </a:r>
          </a:p>
          <a:p>
            <a:pPr lvl="2"/>
            <a:r>
              <a:rPr lang="de-CH" dirty="0"/>
              <a:t>Stille Zession</a:t>
            </a:r>
          </a:p>
          <a:p>
            <a:pPr lvl="2"/>
            <a:r>
              <a:rPr lang="de-CH" dirty="0"/>
              <a:t>Zession mit Notifikation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126</a:t>
            </a:fld>
            <a:endParaRPr lang="de-CH" dirty="0"/>
          </a:p>
        </p:txBody>
      </p:sp>
    </p:spTree>
    <p:extLst>
      <p:ext uri="{BB962C8B-B14F-4D97-AF65-F5344CB8AC3E}">
        <p14:creationId xmlns:p14="http://schemas.microsoft.com/office/powerpoint/2010/main" val="428188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«Schuldübernahme»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Interne Schuldübernahme</a:t>
            </a:r>
          </a:p>
          <a:p>
            <a:pPr lvl="2"/>
            <a:r>
              <a:rPr lang="de-CH" dirty="0"/>
              <a:t>Externe Schuldübernahme</a:t>
            </a:r>
          </a:p>
          <a:p>
            <a:pPr lvl="2"/>
            <a:r>
              <a:rPr lang="de-CH" dirty="0"/>
              <a:t>Kumulative Schuldübernahme</a:t>
            </a:r>
          </a:p>
          <a:p>
            <a:pPr lvl="2"/>
            <a:r>
              <a:rPr lang="de-CH" dirty="0"/>
              <a:t>Privative Schuldübernahme</a:t>
            </a:r>
          </a:p>
          <a:p>
            <a:pPr lvl="4"/>
            <a:r>
              <a:rPr lang="de-CH" dirty="0"/>
              <a:t>Nur hier Zustimmung Gläubiger erforderlich (</a:t>
            </a:r>
            <a:r>
              <a:rPr lang="de-CH" dirty="0">
                <a:sym typeface="Wingdings"/>
              </a:rPr>
              <a:t></a:t>
            </a:r>
            <a:r>
              <a:rPr lang="de-CH" dirty="0"/>
              <a:t>Bonitätsrisiko)</a:t>
            </a:r>
          </a:p>
          <a:p>
            <a:pPr lvl="4"/>
            <a:endParaRPr lang="de-CH" dirty="0"/>
          </a:p>
          <a:p>
            <a:pPr lvl="2"/>
            <a:r>
              <a:rPr lang="de-CH" dirty="0"/>
              <a:t>Vermögens- und Geschäftsübernahme</a:t>
            </a:r>
          </a:p>
          <a:p>
            <a:pPr lvl="2"/>
            <a:r>
              <a:rPr lang="de-CH" dirty="0"/>
              <a:t>Übernahme Geschäftsmietvertrag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127</a:t>
            </a:fld>
            <a:endParaRPr lang="de-CH" dirty="0"/>
          </a:p>
        </p:txBody>
      </p:sp>
    </p:spTree>
    <p:extLst>
      <p:ext uri="{BB962C8B-B14F-4D97-AF65-F5344CB8AC3E}">
        <p14:creationId xmlns:p14="http://schemas.microsoft.com/office/powerpoint/2010/main" val="183340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«Ausblick auf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128</a:t>
            </a:fld>
            <a:endParaRPr lang="de-CH" dirty="0"/>
          </a:p>
        </p:txBody>
      </p:sp>
      <p:graphicFrame>
        <p:nvGraphicFramePr>
          <p:cNvPr id="7" name="Diagramm 6">
            <a:extLst>
              <a:ext uri="{FF2B5EF4-FFF2-40B4-BE49-F238E27FC236}">
                <a16:creationId xmlns:a16="http://schemas.microsoft.com/office/drawing/2014/main" id="{F2986F45-515F-CF48-B9C5-8EAA3343913C}"/>
              </a:ext>
            </a:extLst>
          </p:cNvPr>
          <p:cNvGraphicFramePr/>
          <p:nvPr>
            <p:extLst>
              <p:ext uri="{D42A27DB-BD31-4B8C-83A1-F6EECF244321}">
                <p14:modId xmlns:p14="http://schemas.microsoft.com/office/powerpoint/2010/main" val="3676826750"/>
              </p:ext>
            </p:extLst>
          </p:nvPr>
        </p:nvGraphicFramePr>
        <p:xfrm>
          <a:off x="1524000" y="9060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618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«Ausblick auf den Unterricht»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Lernplan</a:t>
            </a:r>
          </a:p>
          <a:p>
            <a:pPr lvl="2"/>
            <a:r>
              <a:rPr lang="de-CH" dirty="0"/>
              <a:t>Arbeitstechnik</a:t>
            </a:r>
          </a:p>
          <a:p>
            <a:pPr lvl="2"/>
            <a:r>
              <a:rPr lang="de-CH" dirty="0"/>
              <a:t>Vor- und Nachbereitung</a:t>
            </a:r>
          </a:p>
          <a:p>
            <a:pPr lvl="2"/>
            <a:r>
              <a:rPr lang="de-CH" dirty="0"/>
              <a:t>Fragen stellen</a:t>
            </a:r>
          </a:p>
          <a:p>
            <a:pPr lvl="2"/>
            <a:r>
              <a:rPr lang="de-CH" dirty="0"/>
              <a:t>Repetition (Achtung auf lange Pause von März bis Oktober)</a:t>
            </a:r>
          </a:p>
          <a:p>
            <a:pPr lvl="2"/>
            <a:r>
              <a:rPr lang="de-CH" dirty="0"/>
              <a:t>Lernziele im Skript (S. 11/12)</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13</a:t>
            </a:fld>
            <a:endParaRPr lang="de-CH" dirty="0"/>
          </a:p>
        </p:txBody>
      </p:sp>
    </p:spTree>
    <p:extLst>
      <p:ext uri="{BB962C8B-B14F-4D97-AF65-F5344CB8AC3E}">
        <p14:creationId xmlns:p14="http://schemas.microsoft.com/office/powerpoint/2010/main" val="36343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1C0A4-51E0-4540-807E-D830CFEF8584}"/>
              </a:ext>
            </a:extLst>
          </p:cNvPr>
          <p:cNvSpPr>
            <a:spLocks noGrp="1"/>
          </p:cNvSpPr>
          <p:nvPr>
            <p:ph type="ctrTitle"/>
          </p:nvPr>
        </p:nvSpPr>
        <p:spPr/>
        <p:txBody>
          <a:bodyPr/>
          <a:lstStyle/>
          <a:p>
            <a:r>
              <a:rPr lang="de-CH" dirty="0"/>
              <a:t>«Grundlagen»</a:t>
            </a:r>
          </a:p>
        </p:txBody>
      </p:sp>
      <p:sp>
        <p:nvSpPr>
          <p:cNvPr id="3" name="Textplatzhalter 2">
            <a:extLst>
              <a:ext uri="{FF2B5EF4-FFF2-40B4-BE49-F238E27FC236}">
                <a16:creationId xmlns:a16="http://schemas.microsoft.com/office/drawing/2014/main" id="{6F11EA29-A802-4355-8DC0-4DBC8ADE8D0D}"/>
              </a:ext>
            </a:extLst>
          </p:cNvPr>
          <p:cNvSpPr>
            <a:spLocks noGrp="1"/>
          </p:cNvSpPr>
          <p:nvPr>
            <p:ph type="body" sz="quarter" idx="10"/>
          </p:nvPr>
        </p:nvSpPr>
        <p:spPr/>
        <p:txBody>
          <a:bodyPr/>
          <a:lstStyle/>
          <a:p>
            <a:endParaRPr lang="de-CH"/>
          </a:p>
        </p:txBody>
      </p:sp>
      <p:sp>
        <p:nvSpPr>
          <p:cNvPr id="4" name="Textplatzhalter 3">
            <a:extLst>
              <a:ext uri="{FF2B5EF4-FFF2-40B4-BE49-F238E27FC236}">
                <a16:creationId xmlns:a16="http://schemas.microsoft.com/office/drawing/2014/main" id="{3116CBFD-A80C-4ADA-9337-C2E024CA92B3}"/>
              </a:ext>
            </a:extLst>
          </p:cNvPr>
          <p:cNvSpPr>
            <a:spLocks noGrp="1"/>
          </p:cNvSpPr>
          <p:nvPr>
            <p:ph type="body" sz="quarter" idx="11"/>
          </p:nvPr>
        </p:nvSpPr>
        <p:spPr/>
        <p:txBody>
          <a:bodyPr/>
          <a:lstStyle/>
          <a:p>
            <a:endParaRPr lang="de-CH"/>
          </a:p>
        </p:txBody>
      </p:sp>
    </p:spTree>
    <p:extLst>
      <p:ext uri="{BB962C8B-B14F-4D97-AF65-F5344CB8AC3E}">
        <p14:creationId xmlns:p14="http://schemas.microsoft.com/office/powerpoint/2010/main" val="76888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«Überblick über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15</a:t>
            </a:fld>
            <a:endParaRPr lang="de-CH" dirty="0"/>
          </a:p>
        </p:txBody>
      </p:sp>
      <p:graphicFrame>
        <p:nvGraphicFramePr>
          <p:cNvPr id="6" name="Diagramm 5">
            <a:extLst>
              <a:ext uri="{FF2B5EF4-FFF2-40B4-BE49-F238E27FC236}">
                <a16:creationId xmlns:a16="http://schemas.microsoft.com/office/drawing/2014/main" id="{4AB415E5-5805-3F4D-B0D0-71827809DDBC}"/>
              </a:ext>
            </a:extLst>
          </p:cNvPr>
          <p:cNvGraphicFramePr/>
          <p:nvPr>
            <p:extLst>
              <p:ext uri="{D42A27DB-BD31-4B8C-83A1-F6EECF244321}">
                <p14:modId xmlns:p14="http://schemas.microsoft.com/office/powerpoint/2010/main" val="2399279524"/>
              </p:ext>
            </p:extLst>
          </p:nvPr>
        </p:nvGraphicFramePr>
        <p:xfrm>
          <a:off x="395536" y="1131590"/>
          <a:ext cx="6576392" cy="361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3186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«Das Obligationenrecht (OR)»</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55313"/>
            <a:ext cx="1872208" cy="476797"/>
          </a:xfrm>
        </p:spPr>
        <p:txBody>
          <a:bodyPr/>
          <a:lstStyle/>
          <a:p>
            <a:r>
              <a:rPr lang="de-CH" sz="2400" dirty="0"/>
              <a:t>Geschichte:</a:t>
            </a:r>
          </a:p>
          <a:p>
            <a:endParaRPr lang="de-CH" sz="2400" dirty="0"/>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16</a:t>
            </a:fld>
            <a:endParaRPr lang="de-CH" dirty="0"/>
          </a:p>
        </p:txBody>
      </p:sp>
      <p:sp>
        <p:nvSpPr>
          <p:cNvPr id="5" name="Inhaltsplatzhalter 2">
            <a:extLst>
              <a:ext uri="{FF2B5EF4-FFF2-40B4-BE49-F238E27FC236}">
                <a16:creationId xmlns:a16="http://schemas.microsoft.com/office/drawing/2014/main" id="{E62D005C-D720-244E-9FCE-99BD334131C5}"/>
              </a:ext>
            </a:extLst>
          </p:cNvPr>
          <p:cNvSpPr txBox="1">
            <a:spLocks/>
          </p:cNvSpPr>
          <p:nvPr/>
        </p:nvSpPr>
        <p:spPr>
          <a:xfrm>
            <a:off x="2747945" y="2052138"/>
            <a:ext cx="2328111" cy="1003452"/>
          </a:xfrm>
          <a:prstGeom prst="rect">
            <a:avLst/>
          </a:prstGeom>
        </p:spPr>
        <p:txBody>
          <a:bodyPr vert="horz" lIns="0" tIns="0" rIns="0" bIns="0" rtlCol="0">
            <a:noAutofit/>
          </a:bodyPr>
          <a:lst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400" dirty="0"/>
              <a:t>OR: seit 1883</a:t>
            </a:r>
          </a:p>
          <a:p>
            <a:endParaRPr lang="de-CH" sz="2400" dirty="0"/>
          </a:p>
        </p:txBody>
      </p:sp>
      <p:sp>
        <p:nvSpPr>
          <p:cNvPr id="6" name="Inhaltsplatzhalter 2">
            <a:extLst>
              <a:ext uri="{FF2B5EF4-FFF2-40B4-BE49-F238E27FC236}">
                <a16:creationId xmlns:a16="http://schemas.microsoft.com/office/drawing/2014/main" id="{B3C31379-AAAA-B54D-80F1-61EC12D7C634}"/>
              </a:ext>
            </a:extLst>
          </p:cNvPr>
          <p:cNvSpPr txBox="1">
            <a:spLocks/>
          </p:cNvSpPr>
          <p:nvPr/>
        </p:nvSpPr>
        <p:spPr>
          <a:xfrm>
            <a:off x="1647332" y="2964853"/>
            <a:ext cx="3043954" cy="1667870"/>
          </a:xfrm>
          <a:prstGeom prst="rect">
            <a:avLst/>
          </a:prstGeom>
        </p:spPr>
        <p:txBody>
          <a:bodyPr vert="horz" lIns="0" tIns="0" rIns="0" bIns="0" rtlCol="0">
            <a:noAutofit/>
          </a:bodyPr>
          <a:lst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400" dirty="0"/>
              <a:t>Verhältnis der beiden Gesetze:</a:t>
            </a:r>
          </a:p>
          <a:p>
            <a:endParaRPr lang="de-CH" sz="2400" dirty="0"/>
          </a:p>
          <a:p>
            <a:endParaRPr lang="de-CH" sz="2400" dirty="0"/>
          </a:p>
        </p:txBody>
      </p:sp>
      <p:sp>
        <p:nvSpPr>
          <p:cNvPr id="9" name="Inhaltsplatzhalter 2">
            <a:extLst>
              <a:ext uri="{FF2B5EF4-FFF2-40B4-BE49-F238E27FC236}">
                <a16:creationId xmlns:a16="http://schemas.microsoft.com/office/drawing/2014/main" id="{C38B0151-E240-7940-AEB1-6D7FF0D62362}"/>
              </a:ext>
            </a:extLst>
          </p:cNvPr>
          <p:cNvSpPr txBox="1">
            <a:spLocks/>
          </p:cNvSpPr>
          <p:nvPr/>
        </p:nvSpPr>
        <p:spPr>
          <a:xfrm>
            <a:off x="6012160" y="2112670"/>
            <a:ext cx="1872208" cy="476797"/>
          </a:xfrm>
          <a:prstGeom prst="rect">
            <a:avLst/>
          </a:prstGeom>
        </p:spPr>
        <p:txBody>
          <a:bodyPr vert="horz" lIns="0" tIns="0" rIns="0" bIns="0" rtlCol="0">
            <a:noAutofit/>
          </a:bodyPr>
          <a:lst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400" dirty="0"/>
              <a:t>ZGB: seit 1912</a:t>
            </a:r>
          </a:p>
          <a:p>
            <a:endParaRPr lang="de-CH" sz="2400" dirty="0"/>
          </a:p>
        </p:txBody>
      </p:sp>
      <p:sp>
        <p:nvSpPr>
          <p:cNvPr id="10" name="Inhaltsplatzhalter 2">
            <a:extLst>
              <a:ext uri="{FF2B5EF4-FFF2-40B4-BE49-F238E27FC236}">
                <a16:creationId xmlns:a16="http://schemas.microsoft.com/office/drawing/2014/main" id="{C2777100-C46A-3C42-9B8F-D090B1CFEF53}"/>
              </a:ext>
            </a:extLst>
          </p:cNvPr>
          <p:cNvSpPr txBox="1">
            <a:spLocks/>
          </p:cNvSpPr>
          <p:nvPr/>
        </p:nvSpPr>
        <p:spPr>
          <a:xfrm>
            <a:off x="4543078" y="3363838"/>
            <a:ext cx="3785992" cy="1268885"/>
          </a:xfrm>
          <a:prstGeom prst="rect">
            <a:avLst/>
          </a:prstGeom>
        </p:spPr>
        <p:txBody>
          <a:bodyPr vert="horz" lIns="0" tIns="0" rIns="0" bIns="0" rtlCol="0">
            <a:noAutofit/>
          </a:bodyPr>
          <a:lst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dirty="0"/>
          </a:p>
          <a:p>
            <a:endParaRPr lang="de-CH" dirty="0"/>
          </a:p>
        </p:txBody>
      </p:sp>
      <p:grpSp>
        <p:nvGrpSpPr>
          <p:cNvPr id="8" name="Gruppieren 7">
            <a:extLst>
              <a:ext uri="{FF2B5EF4-FFF2-40B4-BE49-F238E27FC236}">
                <a16:creationId xmlns:a16="http://schemas.microsoft.com/office/drawing/2014/main" id="{35D751B8-4F01-0245-8476-95B099BD2AC0}"/>
              </a:ext>
            </a:extLst>
          </p:cNvPr>
          <p:cNvGrpSpPr/>
          <p:nvPr/>
        </p:nvGrpSpPr>
        <p:grpSpPr>
          <a:xfrm>
            <a:off x="5076056" y="3075806"/>
            <a:ext cx="3456384" cy="1227832"/>
            <a:chOff x="5076056" y="3075806"/>
            <a:chExt cx="3456384" cy="1227832"/>
          </a:xfrm>
        </p:grpSpPr>
        <p:sp>
          <p:nvSpPr>
            <p:cNvPr id="7" name="Inhaltsplatzhalter 2">
              <a:extLst>
                <a:ext uri="{FF2B5EF4-FFF2-40B4-BE49-F238E27FC236}">
                  <a16:creationId xmlns:a16="http://schemas.microsoft.com/office/drawing/2014/main" id="{1189516B-874E-504C-98DD-D4FE36956FDD}"/>
                </a:ext>
              </a:extLst>
            </p:cNvPr>
            <p:cNvSpPr txBox="1">
              <a:spLocks/>
            </p:cNvSpPr>
            <p:nvPr/>
          </p:nvSpPr>
          <p:spPr>
            <a:xfrm>
              <a:off x="5076056" y="3277980"/>
              <a:ext cx="1872208" cy="476797"/>
            </a:xfrm>
            <a:prstGeom prst="rect">
              <a:avLst/>
            </a:prstGeom>
          </p:spPr>
          <p:txBody>
            <a:bodyPr vert="horz" lIns="0" tIns="0" rIns="0" bIns="0" rtlCol="0">
              <a:noAutofit/>
            </a:bodyPr>
            <a:lst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400" dirty="0"/>
                <a:t>Art. 7 ZGB:</a:t>
              </a:r>
            </a:p>
            <a:p>
              <a:endParaRPr lang="de-CH" sz="2400" dirty="0"/>
            </a:p>
          </p:txBody>
        </p:sp>
        <p:pic>
          <p:nvPicPr>
            <p:cNvPr id="11" name="Grafik 10">
              <a:extLst>
                <a:ext uri="{FF2B5EF4-FFF2-40B4-BE49-F238E27FC236}">
                  <a16:creationId xmlns:a16="http://schemas.microsoft.com/office/drawing/2014/main" id="{8F1FC4F7-31AC-E544-8AA9-D27D80343887}"/>
                </a:ext>
              </a:extLst>
            </p:cNvPr>
            <p:cNvPicPr>
              <a:picLocks noChangeAspect="1"/>
            </p:cNvPicPr>
            <p:nvPr/>
          </p:nvPicPr>
          <p:blipFill>
            <a:blip r:embed="rId2"/>
            <a:stretch>
              <a:fillRect/>
            </a:stretch>
          </p:blipFill>
          <p:spPr>
            <a:xfrm>
              <a:off x="7304608" y="3075806"/>
              <a:ext cx="1227832" cy="1227832"/>
            </a:xfrm>
            <a:prstGeom prst="rect">
              <a:avLst/>
            </a:prstGeom>
          </p:spPr>
        </p:pic>
      </p:grpSp>
    </p:spTree>
    <p:extLst>
      <p:ext uri="{BB962C8B-B14F-4D97-AF65-F5344CB8AC3E}">
        <p14:creationId xmlns:p14="http://schemas.microsoft.com/office/powerpoint/2010/main" val="200369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«Das Obligationenrecht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17</a:t>
            </a:fld>
            <a:endParaRPr lang="de-CH" dirty="0"/>
          </a:p>
        </p:txBody>
      </p:sp>
      <p:sp>
        <p:nvSpPr>
          <p:cNvPr id="10" name="Inhaltsplatzhalter 2">
            <a:extLst>
              <a:ext uri="{FF2B5EF4-FFF2-40B4-BE49-F238E27FC236}">
                <a16:creationId xmlns:a16="http://schemas.microsoft.com/office/drawing/2014/main" id="{C2777100-C46A-3C42-9B8F-D090B1CFEF53}"/>
              </a:ext>
            </a:extLst>
          </p:cNvPr>
          <p:cNvSpPr txBox="1">
            <a:spLocks/>
          </p:cNvSpPr>
          <p:nvPr/>
        </p:nvSpPr>
        <p:spPr>
          <a:xfrm>
            <a:off x="4543078" y="3363838"/>
            <a:ext cx="3785992" cy="1268885"/>
          </a:xfrm>
          <a:prstGeom prst="rect">
            <a:avLst/>
          </a:prstGeom>
        </p:spPr>
        <p:txBody>
          <a:bodyPr vert="horz" lIns="0" tIns="0" rIns="0" bIns="0" rtlCol="0">
            <a:noAutofit/>
          </a:bodyPr>
          <a:lst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dirty="0"/>
          </a:p>
          <a:p>
            <a:endParaRPr lang="de-CH" dirty="0"/>
          </a:p>
        </p:txBody>
      </p:sp>
      <p:pic>
        <p:nvPicPr>
          <p:cNvPr id="12" name="Grafik 11" descr="Ein Bild, das Text enthält.&#10;&#10;Automatisch generierte Beschreibung">
            <a:extLst>
              <a:ext uri="{FF2B5EF4-FFF2-40B4-BE49-F238E27FC236}">
                <a16:creationId xmlns:a16="http://schemas.microsoft.com/office/drawing/2014/main" id="{F2F49978-2953-414F-9B16-4677D7F026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9568" y="1936702"/>
            <a:ext cx="8676456" cy="1640138"/>
          </a:xfrm>
          <a:prstGeom prst="rect">
            <a:avLst/>
          </a:prstGeom>
        </p:spPr>
      </p:pic>
      <p:sp>
        <p:nvSpPr>
          <p:cNvPr id="11" name="Inhaltsplatzhalter 10">
            <a:extLst>
              <a:ext uri="{FF2B5EF4-FFF2-40B4-BE49-F238E27FC236}">
                <a16:creationId xmlns:a16="http://schemas.microsoft.com/office/drawing/2014/main" id="{0F765922-7F8F-FC45-8FB7-2074817A0BAE}"/>
              </a:ext>
            </a:extLst>
          </p:cNvPr>
          <p:cNvSpPr>
            <a:spLocks noGrp="1"/>
          </p:cNvSpPr>
          <p:nvPr>
            <p:ph idx="1"/>
          </p:nvPr>
        </p:nvSpPr>
        <p:spPr/>
        <p:txBody>
          <a:bodyPr/>
          <a:lstStyle/>
          <a:p>
            <a:endParaRPr lang="de-DE" dirty="0"/>
          </a:p>
        </p:txBody>
      </p:sp>
    </p:spTree>
    <p:extLst>
      <p:ext uri="{BB962C8B-B14F-4D97-AF65-F5344CB8AC3E}">
        <p14:creationId xmlns:p14="http://schemas.microsoft.com/office/powerpoint/2010/main" val="39452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«Das OR»</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Überblick über das Gesetz</a:t>
            </a:r>
          </a:p>
          <a:p>
            <a:endParaRPr lang="de-CH" dirty="0"/>
          </a:p>
          <a:p>
            <a:r>
              <a:rPr lang="de-CH" dirty="0"/>
              <a:t>1, 41, 62, 68, 97, 110, 114, 143, 151, 158, 164, </a:t>
            </a:r>
          </a:p>
          <a:p>
            <a:r>
              <a:rPr lang="de-CH" dirty="0"/>
              <a:t>184, 239, 253, 275, 305, 312, 363, 394, 412.</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18</a:t>
            </a:fld>
            <a:endParaRPr lang="de-CH" dirty="0"/>
          </a:p>
        </p:txBody>
      </p:sp>
      <p:pic>
        <p:nvPicPr>
          <p:cNvPr id="6" name="Grafik 5">
            <a:extLst>
              <a:ext uri="{FF2B5EF4-FFF2-40B4-BE49-F238E27FC236}">
                <a16:creationId xmlns:a16="http://schemas.microsoft.com/office/drawing/2014/main" id="{06F16D07-C721-614E-8387-75B1AF67DF1E}"/>
              </a:ext>
            </a:extLst>
          </p:cNvPr>
          <p:cNvPicPr>
            <a:picLocks noChangeAspect="1"/>
          </p:cNvPicPr>
          <p:nvPr/>
        </p:nvPicPr>
        <p:blipFill>
          <a:blip r:embed="rId2"/>
          <a:stretch>
            <a:fillRect/>
          </a:stretch>
        </p:blipFill>
        <p:spPr>
          <a:xfrm>
            <a:off x="6372200" y="1995686"/>
            <a:ext cx="1584176" cy="1584176"/>
          </a:xfrm>
          <a:prstGeom prst="rect">
            <a:avLst/>
          </a:prstGeom>
        </p:spPr>
      </p:pic>
    </p:spTree>
    <p:extLst>
      <p:ext uri="{BB962C8B-B14F-4D97-AF65-F5344CB8AC3E}">
        <p14:creationId xmlns:p14="http://schemas.microsoft.com/office/powerpoint/2010/main" val="196825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t>
            </a:r>
            <a:r>
              <a:rPr lang="de-CH" sz="2100" dirty="0"/>
              <a:t>Kleine Einführung in die CH-Rechtssystematik</a:t>
            </a:r>
            <a:r>
              <a:rPr lang="de-CH" dirty="0"/>
              <a: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1259632" y="1922080"/>
            <a:ext cx="4176464" cy="1368152"/>
          </a:xfrm>
        </p:spPr>
        <p:txBody>
          <a:bodyPr/>
          <a:lstStyle/>
          <a:p>
            <a:pPr lvl="2"/>
            <a:r>
              <a:rPr lang="de-CH" sz="3600" dirty="0"/>
              <a:t>Öffentliches Recht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19</a:t>
            </a:fld>
            <a:endParaRPr lang="de-CH" dirty="0"/>
          </a:p>
        </p:txBody>
      </p:sp>
      <p:sp>
        <p:nvSpPr>
          <p:cNvPr id="5" name="Inhaltsplatzhalter 2">
            <a:extLst>
              <a:ext uri="{FF2B5EF4-FFF2-40B4-BE49-F238E27FC236}">
                <a16:creationId xmlns:a16="http://schemas.microsoft.com/office/drawing/2014/main" id="{97B993C2-272E-B84C-AD4F-2500B920C9E8}"/>
              </a:ext>
            </a:extLst>
          </p:cNvPr>
          <p:cNvSpPr txBox="1">
            <a:spLocks/>
          </p:cNvSpPr>
          <p:nvPr/>
        </p:nvSpPr>
        <p:spPr>
          <a:xfrm>
            <a:off x="4578928" y="3237137"/>
            <a:ext cx="4176464" cy="1368152"/>
          </a:xfrm>
          <a:prstGeom prst="rect">
            <a:avLst/>
          </a:prstGeom>
        </p:spPr>
        <p:txBody>
          <a:bodyPr vert="horz" lIns="0" tIns="0" rIns="0" bIns="0" rtlCol="0">
            <a:noAutofit/>
          </a:bodyPr>
          <a:lst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de-CH" sz="3600" dirty="0"/>
              <a:t>Privatrecht</a:t>
            </a:r>
          </a:p>
        </p:txBody>
      </p:sp>
    </p:spTree>
    <p:extLst>
      <p:ext uri="{BB962C8B-B14F-4D97-AF65-F5344CB8AC3E}">
        <p14:creationId xmlns:p14="http://schemas.microsoft.com/office/powerpoint/2010/main" val="1058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C5A20-DD25-4BCD-8E0E-BD0CAD7F7E69}"/>
              </a:ext>
            </a:extLst>
          </p:cNvPr>
          <p:cNvSpPr>
            <a:spLocks noGrp="1"/>
          </p:cNvSpPr>
          <p:nvPr>
            <p:ph type="title"/>
          </p:nvPr>
        </p:nvSpPr>
        <p:spPr/>
        <p:txBody>
          <a:bodyPr/>
          <a:lstStyle/>
          <a:p>
            <a:r>
              <a:rPr lang="de-CH" dirty="0"/>
              <a:t>ALLES, WAS RECHT IST</a:t>
            </a:r>
          </a:p>
        </p:txBody>
      </p:sp>
      <p:sp>
        <p:nvSpPr>
          <p:cNvPr id="3" name="Inhaltsplatzhalter 2">
            <a:extLst>
              <a:ext uri="{FF2B5EF4-FFF2-40B4-BE49-F238E27FC236}">
                <a16:creationId xmlns:a16="http://schemas.microsoft.com/office/drawing/2014/main" id="{6CBE1438-089B-4352-BC7B-925E88B5790C}"/>
              </a:ext>
            </a:extLst>
          </p:cNvPr>
          <p:cNvSpPr>
            <a:spLocks noGrp="1"/>
          </p:cNvSpPr>
          <p:nvPr>
            <p:ph idx="1"/>
          </p:nvPr>
        </p:nvSpPr>
        <p:spPr/>
        <p:txBody>
          <a:bodyPr/>
          <a:lstStyle/>
          <a:p>
            <a:r>
              <a:rPr lang="de-DE" dirty="0"/>
              <a:t>Wir setzen alles daran, Ihre rechtlichen Anliegen zu lösen. </a:t>
            </a:r>
          </a:p>
          <a:p>
            <a:r>
              <a:rPr lang="de-DE" dirty="0"/>
              <a:t>Wir stehen mit Fachwissen und Herzblut für Sie ein! </a:t>
            </a:r>
          </a:p>
          <a:p>
            <a:r>
              <a:rPr lang="de-DE" dirty="0"/>
              <a:t>Unsere Tätigkeitsschwerpunkte liegen auf den Themen </a:t>
            </a:r>
          </a:p>
          <a:p>
            <a:r>
              <a:rPr lang="de-DE" dirty="0"/>
              <a:t>Immobilien, Familien und KMU.</a:t>
            </a:r>
            <a:endParaRPr lang="de-CH" dirty="0"/>
          </a:p>
        </p:txBody>
      </p:sp>
      <p:sp>
        <p:nvSpPr>
          <p:cNvPr id="4" name="Foliennummernplatzhalter 3">
            <a:extLst>
              <a:ext uri="{FF2B5EF4-FFF2-40B4-BE49-F238E27FC236}">
                <a16:creationId xmlns:a16="http://schemas.microsoft.com/office/drawing/2014/main" id="{03A679E0-DEAC-4E3E-8908-E0F8D27D80E5}"/>
              </a:ext>
            </a:extLst>
          </p:cNvPr>
          <p:cNvSpPr>
            <a:spLocks noGrp="1"/>
          </p:cNvSpPr>
          <p:nvPr>
            <p:ph type="sldNum" sz="quarter" idx="4"/>
          </p:nvPr>
        </p:nvSpPr>
        <p:spPr/>
        <p:txBody>
          <a:bodyPr/>
          <a:lstStyle/>
          <a:p>
            <a:fld id="{442AD375-037F-43D0-B059-5172DA06796A}" type="slidenum">
              <a:rPr lang="de-CH" smtClean="0"/>
              <a:pPr/>
              <a:t>2</a:t>
            </a:fld>
            <a:endParaRPr lang="de-CH" dirty="0"/>
          </a:p>
        </p:txBody>
      </p:sp>
      <p:pic>
        <p:nvPicPr>
          <p:cNvPr id="8" name="Bildplatzhalter 5">
            <a:extLst>
              <a:ext uri="{FF2B5EF4-FFF2-40B4-BE49-F238E27FC236}">
                <a16:creationId xmlns:a16="http://schemas.microsoft.com/office/drawing/2014/main" id="{AF55886F-EE82-DC40-AB8E-16E99D8D3A44}"/>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t="11244" b="11244"/>
          <a:stretch>
            <a:fillRect/>
          </a:stretch>
        </p:blipFill>
        <p:spPr/>
      </p:pic>
      <p:pic>
        <p:nvPicPr>
          <p:cNvPr id="5" name="Grafik 4">
            <a:extLst>
              <a:ext uri="{FF2B5EF4-FFF2-40B4-BE49-F238E27FC236}">
                <a16:creationId xmlns:a16="http://schemas.microsoft.com/office/drawing/2014/main" id="{E7EFA6CF-48EE-DE4C-A139-2D650940B834}"/>
              </a:ext>
            </a:extLst>
          </p:cNvPr>
          <p:cNvPicPr>
            <a:picLocks noChangeAspect="1"/>
          </p:cNvPicPr>
          <p:nvPr/>
        </p:nvPicPr>
        <p:blipFill>
          <a:blip r:embed="rId3"/>
          <a:stretch>
            <a:fillRect/>
          </a:stretch>
        </p:blipFill>
        <p:spPr>
          <a:xfrm>
            <a:off x="7245016" y="1572358"/>
            <a:ext cx="999392" cy="999392"/>
          </a:xfrm>
          <a:prstGeom prst="rect">
            <a:avLst/>
          </a:prstGeom>
        </p:spPr>
      </p:pic>
    </p:spTree>
    <p:extLst>
      <p:ext uri="{BB962C8B-B14F-4D97-AF65-F5344CB8AC3E}">
        <p14:creationId xmlns:p14="http://schemas.microsoft.com/office/powerpoint/2010/main" val="369342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t>
            </a:r>
            <a:r>
              <a:rPr lang="de-CH" sz="2100" dirty="0"/>
              <a:t>Kleine Einführung in die CH-Rechtssystematik</a:t>
            </a:r>
            <a:r>
              <a:rPr lang="de-CH" dirty="0"/>
              <a: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20</a:t>
            </a:fld>
            <a:endParaRPr lang="de-CH" dirty="0"/>
          </a:p>
        </p:txBody>
      </p:sp>
      <p:graphicFrame>
        <p:nvGraphicFramePr>
          <p:cNvPr id="7" name="Inhaltsplatzhalter 6">
            <a:extLst>
              <a:ext uri="{FF2B5EF4-FFF2-40B4-BE49-F238E27FC236}">
                <a16:creationId xmlns:a16="http://schemas.microsoft.com/office/drawing/2014/main" id="{216F1F13-414D-6742-8819-E79E3A37E6E3}"/>
              </a:ext>
            </a:extLst>
          </p:cNvPr>
          <p:cNvGraphicFramePr>
            <a:graphicFrameLocks noGrp="1"/>
          </p:cNvGraphicFramePr>
          <p:nvPr>
            <p:ph idx="1"/>
            <p:extLst>
              <p:ext uri="{D42A27DB-BD31-4B8C-83A1-F6EECF244321}">
                <p14:modId xmlns:p14="http://schemas.microsoft.com/office/powerpoint/2010/main" val="2233933114"/>
              </p:ext>
            </p:extLst>
          </p:nvPr>
        </p:nvGraphicFramePr>
        <p:xfrm>
          <a:off x="900113" y="1455738"/>
          <a:ext cx="7343775" cy="317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60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4DC9AAB-CD75-9C44-BE57-E7A4E80B4A5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55376F4A-E9B9-2C48-9794-191B5EFEB4C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2966B40-1668-8749-9681-7F0961F77A4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graphicEl>
                                              <a:dgm id="{E4DC9AAB-CD75-9C44-BE57-E7A4E80B4A5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graphicEl>
                                              <a:dgm id="{55376F4A-E9B9-2C48-9794-191B5EFEB4C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graphicEl>
                                              <a:dgm id="{92966B40-1668-8749-9681-7F0961F77A4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7">
                                            <p:graphicEl>
                                              <a:dgm id="{E4DC9AAB-CD75-9C44-BE57-E7A4E80B4A5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7">
                                            <p:graphicEl>
                                              <a:dgm id="{55376F4A-E9B9-2C48-9794-191B5EFEB4C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7">
                                            <p:graphicEl>
                                              <a:dgm id="{92966B40-1668-8749-9681-7F0961F77A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Graphic spid="7" grpId="1">
        <p:bldSub>
          <a:bldDgm bld="lvlOne"/>
        </p:bldSub>
      </p:bldGraphic>
      <p:bldGraphic spid="7" grpId="2">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t>
            </a:r>
            <a:r>
              <a:rPr lang="de-CH" sz="2100" dirty="0"/>
              <a:t>Kleine Einführung in die CH-Rechtssystematik</a:t>
            </a:r>
            <a:r>
              <a:rPr lang="de-CH" dirty="0"/>
              <a: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21</a:t>
            </a:fld>
            <a:endParaRPr lang="de-CH" dirty="0"/>
          </a:p>
        </p:txBody>
      </p:sp>
      <p:graphicFrame>
        <p:nvGraphicFramePr>
          <p:cNvPr id="7" name="Inhaltsplatzhalter 6">
            <a:extLst>
              <a:ext uri="{FF2B5EF4-FFF2-40B4-BE49-F238E27FC236}">
                <a16:creationId xmlns:a16="http://schemas.microsoft.com/office/drawing/2014/main" id="{216F1F13-414D-6742-8819-E79E3A37E6E3}"/>
              </a:ext>
            </a:extLst>
          </p:cNvPr>
          <p:cNvGraphicFramePr>
            <a:graphicFrameLocks noGrp="1"/>
          </p:cNvGraphicFramePr>
          <p:nvPr>
            <p:ph idx="1"/>
            <p:extLst>
              <p:ext uri="{D42A27DB-BD31-4B8C-83A1-F6EECF244321}">
                <p14:modId xmlns:p14="http://schemas.microsoft.com/office/powerpoint/2010/main" val="2557118075"/>
              </p:ext>
            </p:extLst>
          </p:nvPr>
        </p:nvGraphicFramePr>
        <p:xfrm>
          <a:off x="900113" y="1131590"/>
          <a:ext cx="7343775" cy="350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a:extLst>
              <a:ext uri="{FF2B5EF4-FFF2-40B4-BE49-F238E27FC236}">
                <a16:creationId xmlns:a16="http://schemas.microsoft.com/office/drawing/2014/main" id="{F266580A-03A7-9749-807B-6D45C90893AB}"/>
              </a:ext>
            </a:extLst>
          </p:cNvPr>
          <p:cNvSpPr txBox="1"/>
          <p:nvPr/>
        </p:nvSpPr>
        <p:spPr>
          <a:xfrm>
            <a:off x="5868144" y="1491630"/>
            <a:ext cx="1956870" cy="276999"/>
          </a:xfrm>
          <a:prstGeom prst="rect">
            <a:avLst/>
          </a:prstGeom>
          <a:noFill/>
        </p:spPr>
        <p:txBody>
          <a:bodyPr wrap="square" lIns="0" tIns="0" rIns="0" bIns="0" rtlCol="0">
            <a:spAutoFit/>
          </a:bodyPr>
          <a:lstStyle/>
          <a:p>
            <a:r>
              <a:rPr lang="de-DE" dirty="0"/>
              <a:t>Bundesverfassung</a:t>
            </a:r>
          </a:p>
        </p:txBody>
      </p:sp>
    </p:spTree>
    <p:extLst>
      <p:ext uri="{BB962C8B-B14F-4D97-AF65-F5344CB8AC3E}">
        <p14:creationId xmlns:p14="http://schemas.microsoft.com/office/powerpoint/2010/main" val="159430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4DC9AAB-CD75-9C44-BE57-E7A4E80B4A5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55376F4A-E9B9-2C48-9794-191B5EFEB4C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2966B40-1668-8749-9681-7F0961F77A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t>
            </a:r>
            <a:r>
              <a:rPr lang="de-CH" sz="2100" dirty="0"/>
              <a:t>Kleine Einführung in die CH-Rechtssystematik</a:t>
            </a:r>
            <a:r>
              <a:rPr lang="de-CH" dirty="0"/>
              <a: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55313"/>
            <a:ext cx="6336704" cy="756397"/>
          </a:xfrm>
        </p:spPr>
        <p:txBody>
          <a:bodyPr/>
          <a:lstStyle/>
          <a:p>
            <a:r>
              <a:rPr lang="de-CH" dirty="0"/>
              <a:t>Verhältnis der einzelnen Normen untereinander und gegenseitige Einwirkung</a:t>
            </a:r>
          </a:p>
          <a:p>
            <a:endParaRPr lang="de-CH" dirty="0"/>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22</a:t>
            </a:fld>
            <a:endParaRPr lang="de-CH" dirty="0"/>
          </a:p>
        </p:txBody>
      </p:sp>
      <p:sp>
        <p:nvSpPr>
          <p:cNvPr id="5" name="Inhaltsplatzhalter 2">
            <a:extLst>
              <a:ext uri="{FF2B5EF4-FFF2-40B4-BE49-F238E27FC236}">
                <a16:creationId xmlns:a16="http://schemas.microsoft.com/office/drawing/2014/main" id="{8254E5D8-12EC-9F42-906C-E8EBF020E698}"/>
              </a:ext>
            </a:extLst>
          </p:cNvPr>
          <p:cNvSpPr txBox="1">
            <a:spLocks/>
          </p:cNvSpPr>
          <p:nvPr/>
        </p:nvSpPr>
        <p:spPr>
          <a:xfrm>
            <a:off x="3275856" y="3446565"/>
            <a:ext cx="6336704" cy="756397"/>
          </a:xfrm>
          <a:prstGeom prst="rect">
            <a:avLst/>
          </a:prstGeom>
        </p:spPr>
        <p:txBody>
          <a:bodyPr vert="horz" lIns="0" tIns="0" rIns="0" bIns="0" rtlCol="0">
            <a:noAutofit/>
          </a:bodyPr>
          <a:lst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Neu vor Alt</a:t>
            </a:r>
          </a:p>
          <a:p>
            <a:endParaRPr lang="de-CH" dirty="0"/>
          </a:p>
        </p:txBody>
      </p:sp>
      <p:sp>
        <p:nvSpPr>
          <p:cNvPr id="6" name="Inhaltsplatzhalter 2">
            <a:extLst>
              <a:ext uri="{FF2B5EF4-FFF2-40B4-BE49-F238E27FC236}">
                <a16:creationId xmlns:a16="http://schemas.microsoft.com/office/drawing/2014/main" id="{38820CBE-EBDC-5C44-B3C4-D980DEA3D445}"/>
              </a:ext>
            </a:extLst>
          </p:cNvPr>
          <p:cNvSpPr txBox="1">
            <a:spLocks/>
          </p:cNvSpPr>
          <p:nvPr/>
        </p:nvSpPr>
        <p:spPr>
          <a:xfrm>
            <a:off x="2290208" y="2600561"/>
            <a:ext cx="6336704" cy="756397"/>
          </a:xfrm>
          <a:prstGeom prst="rect">
            <a:avLst/>
          </a:prstGeom>
        </p:spPr>
        <p:txBody>
          <a:bodyPr vert="horz" lIns="0" tIns="0" rIns="0" bIns="0" rtlCol="0">
            <a:noAutofit/>
          </a:bodyPr>
          <a:lstStyle>
            <a:lvl1pPr marL="0" indent="0" algn="l" defTabSz="914400" rtl="0" eaLnBrk="1" latinLnBrk="0" hangingPunct="1">
              <a:lnSpc>
                <a:spcPts val="25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ts val="2500"/>
              </a:lnSpc>
              <a:spcBef>
                <a:spcPts val="0"/>
              </a:spcBef>
              <a:spcAft>
                <a:spcPts val="0"/>
              </a:spcAft>
              <a:buFontTx/>
              <a:buNone/>
              <a:defRPr sz="2000" kern="1200">
                <a:solidFill>
                  <a:schemeClr val="accent1"/>
                </a:solidFill>
                <a:latin typeface="+mj-lt"/>
                <a:ea typeface="+mn-ea"/>
                <a:cs typeface="+mn-cs"/>
              </a:defRPr>
            </a:lvl2pPr>
            <a:lvl3pPr marL="185738" indent="-185738" algn="l" defTabSz="914400" rtl="0" eaLnBrk="1" latinLnBrk="0" hangingPunct="1">
              <a:lnSpc>
                <a:spcPts val="2500"/>
              </a:lnSpc>
              <a:spcBef>
                <a:spcPts val="0"/>
              </a:spcBef>
              <a:spcAft>
                <a:spcPts val="1200"/>
              </a:spcAft>
              <a:buFont typeface="Arial" panose="020B0604020202020204" pitchFamily="34" charset="0"/>
              <a:buChar char="•"/>
              <a:defRPr sz="2000" kern="1200">
                <a:solidFill>
                  <a:schemeClr val="tx2"/>
                </a:solidFill>
                <a:latin typeface="+mn-lt"/>
                <a:ea typeface="+mn-ea"/>
                <a:cs typeface="+mn-cs"/>
              </a:defRPr>
            </a:lvl3pPr>
            <a:lvl4pPr marL="180975"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360363" indent="-1841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Speziell vor generell: Art. 11 vs. Art. 216</a:t>
            </a:r>
          </a:p>
          <a:p>
            <a:endParaRPr lang="de-CH" dirty="0"/>
          </a:p>
        </p:txBody>
      </p:sp>
    </p:spTree>
    <p:extLst>
      <p:ext uri="{BB962C8B-B14F-4D97-AF65-F5344CB8AC3E}">
        <p14:creationId xmlns:p14="http://schemas.microsoft.com/office/powerpoint/2010/main" val="41926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t>
            </a:r>
            <a:r>
              <a:rPr lang="de-CH" sz="2100" dirty="0"/>
              <a:t>Kleine Einführung in die CH-Rechtssystematik</a:t>
            </a:r>
            <a:r>
              <a:rPr lang="de-CH" dirty="0"/>
              <a: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Räumlicher Anwendungsbereich:</a:t>
            </a:r>
          </a:p>
          <a:p>
            <a:endParaRPr lang="de-CH" dirty="0"/>
          </a:p>
          <a:p>
            <a:r>
              <a:rPr lang="de-CH" dirty="0"/>
              <a:t>Nur rein innerschweizerische Sachverhalte oder wenn zulässigerweise vereinbart direkt.</a:t>
            </a:r>
          </a:p>
          <a:p>
            <a:endParaRPr lang="de-CH" dirty="0"/>
          </a:p>
          <a:p>
            <a:r>
              <a:rPr lang="de-CH" dirty="0"/>
              <a:t>Ansonsten eine Frage des internationalen Privatrechts.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23</a:t>
            </a:fld>
            <a:endParaRPr lang="de-CH" dirty="0"/>
          </a:p>
        </p:txBody>
      </p:sp>
    </p:spTree>
    <p:extLst>
      <p:ext uri="{BB962C8B-B14F-4D97-AF65-F5344CB8AC3E}">
        <p14:creationId xmlns:p14="http://schemas.microsoft.com/office/powerpoint/2010/main" val="1323275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Einleitung:</a:t>
            </a:r>
          </a:p>
          <a:p>
            <a:pPr lvl="2"/>
            <a:r>
              <a:rPr lang="de-CH" dirty="0"/>
              <a:t>Schwierigkeit des Erlernens</a:t>
            </a:r>
          </a:p>
          <a:p>
            <a:pPr lvl="2"/>
            <a:r>
              <a:rPr lang="de-CH" dirty="0"/>
              <a:t>Stehen auf dem Lehrplan und in den Lernzielen und in den Lernzielen und werden anlässlich der Prüfungen auch abgefragt.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24</a:t>
            </a:fld>
            <a:endParaRPr lang="de-CH" dirty="0"/>
          </a:p>
        </p:txBody>
      </p:sp>
    </p:spTree>
    <p:extLst>
      <p:ext uri="{BB962C8B-B14F-4D97-AF65-F5344CB8AC3E}">
        <p14:creationId xmlns:p14="http://schemas.microsoft.com/office/powerpoint/2010/main" val="411590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Objektives Recht</a:t>
            </a:r>
          </a:p>
          <a:p>
            <a:endParaRPr lang="de-CH" dirty="0"/>
          </a:p>
          <a:p>
            <a:r>
              <a:rPr lang="de-CH" dirty="0"/>
              <a:t>Subjektive Rechte</a:t>
            </a:r>
          </a:p>
          <a:p>
            <a:endParaRPr lang="de-CH" dirty="0"/>
          </a:p>
          <a:p>
            <a:r>
              <a:rPr lang="de-CH" dirty="0"/>
              <a:t>Rechtssubjekt:</a:t>
            </a:r>
          </a:p>
          <a:p>
            <a:pPr marL="342900" indent="-342900">
              <a:buFont typeface="Arial" panose="020B0604020202020204" pitchFamily="34" charset="0"/>
              <a:buChar char="•"/>
            </a:pPr>
            <a:r>
              <a:rPr lang="de-CH" dirty="0"/>
              <a:t>	Natürliche Personen</a:t>
            </a:r>
          </a:p>
          <a:p>
            <a:pPr marL="342900" indent="-342900">
              <a:buFont typeface="Arial" panose="020B0604020202020204" pitchFamily="34" charset="0"/>
              <a:buChar char="•"/>
            </a:pPr>
            <a:r>
              <a:rPr lang="de-CH" dirty="0"/>
              <a:t>	Juristische Personen (Verein, Stiftung, AG, GmbH, 	Genossenschaft)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25</a:t>
            </a:fld>
            <a:endParaRPr lang="de-CH" dirty="0"/>
          </a:p>
        </p:txBody>
      </p:sp>
    </p:spTree>
    <p:extLst>
      <p:ext uri="{BB962C8B-B14F-4D97-AF65-F5344CB8AC3E}">
        <p14:creationId xmlns:p14="http://schemas.microsoft.com/office/powerpoint/2010/main" val="201647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Absolute Rechte wirken gegenüber jedermann.</a:t>
            </a:r>
          </a:p>
          <a:p>
            <a:endParaRPr lang="de-CH" dirty="0"/>
          </a:p>
          <a:p>
            <a:r>
              <a:rPr lang="de-CH" dirty="0"/>
              <a:t>Relative Rechte wirken nur zwischen den jeweiligen Parteien.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26</a:t>
            </a:fld>
            <a:endParaRPr lang="de-CH" dirty="0"/>
          </a:p>
        </p:txBody>
      </p:sp>
    </p:spTree>
    <p:extLst>
      <p:ext uri="{BB962C8B-B14F-4D97-AF65-F5344CB8AC3E}">
        <p14:creationId xmlns:p14="http://schemas.microsoft.com/office/powerpoint/2010/main" val="28750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Forderungsrechte:</a:t>
            </a:r>
          </a:p>
          <a:p>
            <a:r>
              <a:rPr lang="de-CH" dirty="0"/>
              <a:t>Recht, von jemandem ein Tun, Dulden oder Unterlassen zu verlangen.</a:t>
            </a:r>
          </a:p>
          <a:p>
            <a:endParaRPr lang="de-CH" dirty="0"/>
          </a:p>
          <a:p>
            <a:r>
              <a:rPr lang="de-CH" dirty="0"/>
              <a:t>Gestaltungsrechte:</a:t>
            </a:r>
          </a:p>
          <a:p>
            <a:r>
              <a:rPr lang="de-CH" dirty="0"/>
              <a:t>Recht einer Person, durch ihren alleinigen Willen die Rechtslage zu gestalten (begründen, ändern oder aufheben). Empfangs-</a:t>
            </a:r>
            <a:br>
              <a:rPr lang="de-CH" dirty="0"/>
            </a:br>
            <a:r>
              <a:rPr lang="de-CH" dirty="0"/>
              <a:t>bedürftige Willenserklärung.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27</a:t>
            </a:fld>
            <a:endParaRPr lang="de-CH" dirty="0"/>
          </a:p>
        </p:txBody>
      </p:sp>
    </p:spTree>
    <p:extLst>
      <p:ext uri="{BB962C8B-B14F-4D97-AF65-F5344CB8AC3E}">
        <p14:creationId xmlns:p14="http://schemas.microsoft.com/office/powerpoint/2010/main" val="28306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Dispositives und  (einseitig und zweiseitig) zwingendes Recht im OR:</a:t>
            </a:r>
          </a:p>
          <a:p>
            <a:endParaRPr lang="de-CH" dirty="0"/>
          </a:p>
          <a:p>
            <a:r>
              <a:rPr lang="de-CH" dirty="0"/>
              <a:t>Art. 20, 21, 40a ff, 84, 100, 165, 210, 254, 264, 368, 404.</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28</a:t>
            </a:fld>
            <a:endParaRPr lang="de-CH" dirty="0"/>
          </a:p>
        </p:txBody>
      </p:sp>
    </p:spTree>
    <p:extLst>
      <p:ext uri="{BB962C8B-B14F-4D97-AF65-F5344CB8AC3E}">
        <p14:creationId xmlns:p14="http://schemas.microsoft.com/office/powerpoint/2010/main" val="413563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«Vertragsfreiheit»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342900" indent="-342900">
              <a:buFont typeface="Arial" panose="020B0604020202020204" pitchFamily="34" charset="0"/>
              <a:buChar char="•"/>
            </a:pPr>
            <a:r>
              <a:rPr lang="de-CH" dirty="0"/>
              <a:t>Abschlussfreiheit</a:t>
            </a:r>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r>
              <a:rPr lang="de-CH" dirty="0"/>
              <a:t>Partnerwahlfreiheit</a:t>
            </a:r>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r>
              <a:rPr lang="de-CH" dirty="0"/>
              <a:t>Aufhebungs- und Änderungsfreiheit</a:t>
            </a:r>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r>
              <a:rPr lang="de-CH" dirty="0"/>
              <a:t>Formfreiheit (Art. 11 (OR)</a:t>
            </a:r>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r>
              <a:rPr lang="de-CH" dirty="0"/>
              <a:t>Inhaltsfreiheit (Art. 19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29</a:t>
            </a:fld>
            <a:endParaRPr lang="de-CH" dirty="0"/>
          </a:p>
        </p:txBody>
      </p:sp>
    </p:spTree>
    <p:extLst>
      <p:ext uri="{BB962C8B-B14F-4D97-AF65-F5344CB8AC3E}">
        <p14:creationId xmlns:p14="http://schemas.microsoft.com/office/powerpoint/2010/main" val="22924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2BE0E-4179-4659-BA58-67EF87C02993}"/>
              </a:ext>
            </a:extLst>
          </p:cNvPr>
          <p:cNvSpPr>
            <a:spLocks noGrp="1"/>
          </p:cNvSpPr>
          <p:nvPr>
            <p:ph type="ctrTitle"/>
          </p:nvPr>
        </p:nvSpPr>
        <p:spPr/>
        <p:txBody>
          <a:bodyPr/>
          <a:lstStyle/>
          <a:p>
            <a:r>
              <a:rPr lang="de-CH" dirty="0"/>
              <a:t>Unser Team</a:t>
            </a:r>
          </a:p>
        </p:txBody>
      </p:sp>
      <p:sp>
        <p:nvSpPr>
          <p:cNvPr id="3" name="Textplatzhalter 2">
            <a:extLst>
              <a:ext uri="{FF2B5EF4-FFF2-40B4-BE49-F238E27FC236}">
                <a16:creationId xmlns:a16="http://schemas.microsoft.com/office/drawing/2014/main" id="{F6E17007-D6DE-480F-B512-DA4D038A8F78}"/>
              </a:ext>
            </a:extLst>
          </p:cNvPr>
          <p:cNvSpPr>
            <a:spLocks noGrp="1"/>
          </p:cNvSpPr>
          <p:nvPr>
            <p:ph type="body" sz="quarter" idx="10"/>
          </p:nvPr>
        </p:nvSpPr>
        <p:spPr/>
        <p:txBody>
          <a:bodyPr/>
          <a:lstStyle/>
          <a:p>
            <a:endParaRPr lang="de-CH"/>
          </a:p>
        </p:txBody>
      </p:sp>
      <p:sp>
        <p:nvSpPr>
          <p:cNvPr id="4" name="Textplatzhalter 3">
            <a:extLst>
              <a:ext uri="{FF2B5EF4-FFF2-40B4-BE49-F238E27FC236}">
                <a16:creationId xmlns:a16="http://schemas.microsoft.com/office/drawing/2014/main" id="{AFD12490-8157-44C4-BA3A-FFD367CD6E3D}"/>
              </a:ext>
            </a:extLst>
          </p:cNvPr>
          <p:cNvSpPr>
            <a:spLocks noGrp="1"/>
          </p:cNvSpPr>
          <p:nvPr>
            <p:ph type="body" sz="quarter" idx="11"/>
          </p:nvPr>
        </p:nvSpPr>
        <p:spPr/>
        <p:txBody>
          <a:bodyPr/>
          <a:lstStyle/>
          <a:p>
            <a:endParaRPr lang="de-CH"/>
          </a:p>
        </p:txBody>
      </p:sp>
    </p:spTree>
    <p:extLst>
      <p:ext uri="{BB962C8B-B14F-4D97-AF65-F5344CB8AC3E}">
        <p14:creationId xmlns:p14="http://schemas.microsoft.com/office/powerpoint/2010/main" val="3724049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Gläubiger – Schuldner</a:t>
            </a:r>
          </a:p>
          <a:p>
            <a:endParaRPr lang="de-CH" dirty="0"/>
          </a:p>
          <a:p>
            <a:r>
              <a:rPr lang="de-CH" dirty="0"/>
              <a:t>Obligation - Forderung - Schuld</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30</a:t>
            </a:fld>
            <a:endParaRPr lang="de-CH" dirty="0"/>
          </a:p>
        </p:txBody>
      </p:sp>
    </p:spTree>
    <p:extLst>
      <p:ext uri="{BB962C8B-B14F-4D97-AF65-F5344CB8AC3E}">
        <p14:creationId xmlns:p14="http://schemas.microsoft.com/office/powerpoint/2010/main" val="95412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 Inhalt von </a:t>
            </a:r>
            <a:r>
              <a:rPr lang="de-CH" dirty="0" err="1"/>
              <a:t>obligationen</a:t>
            </a:r>
            <a:r>
              <a:rPr lang="de-CH" dirty="0"/>
              <a: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Tun</a:t>
            </a:r>
          </a:p>
          <a:p>
            <a:pPr marL="711200" lvl="2" indent="-352425"/>
            <a:r>
              <a:rPr lang="de-CH" dirty="0"/>
              <a:t>Sachleistung</a:t>
            </a:r>
          </a:p>
          <a:p>
            <a:pPr marL="1071563" lvl="2" indent="-352425"/>
            <a:r>
              <a:rPr lang="de-CH" dirty="0"/>
              <a:t>vertretbare Sachen</a:t>
            </a:r>
          </a:p>
          <a:p>
            <a:pPr marL="1071563" lvl="2" indent="-352425"/>
            <a:r>
              <a:rPr lang="de-CH" dirty="0"/>
              <a:t>unvertretbare Sachen</a:t>
            </a:r>
          </a:p>
          <a:p>
            <a:pPr marL="711200" lvl="2" indent="-352425"/>
            <a:r>
              <a:rPr lang="de-CH" dirty="0"/>
              <a:t>persönliche Leistung</a:t>
            </a:r>
          </a:p>
          <a:p>
            <a:pPr lvl="2"/>
            <a:r>
              <a:rPr lang="de-CH" dirty="0"/>
              <a:t>Dulden</a:t>
            </a:r>
          </a:p>
          <a:p>
            <a:pPr lvl="2"/>
            <a:r>
              <a:rPr lang="de-CH" dirty="0"/>
              <a:t>Unterlassen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31</a:t>
            </a:fld>
            <a:endParaRPr lang="de-CH" dirty="0"/>
          </a:p>
        </p:txBody>
      </p:sp>
    </p:spTree>
    <p:extLst>
      <p:ext uri="{BB962C8B-B14F-4D97-AF65-F5344CB8AC3E}">
        <p14:creationId xmlns:p14="http://schemas.microsoft.com/office/powerpoint/2010/main" val="3851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Rechtsgeschäft:</a:t>
            </a:r>
          </a:p>
          <a:p>
            <a:endParaRPr lang="de-CH" dirty="0"/>
          </a:p>
          <a:p>
            <a:r>
              <a:rPr lang="de-CH" dirty="0"/>
              <a:t>Tatbestand, der aus mindestens einer Willenserklärung besteht und an den die Rechtsordnung den Eintritt eines rechtlich gewünschten Erfolges knüpft.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32</a:t>
            </a:fld>
            <a:endParaRPr lang="de-CH" dirty="0"/>
          </a:p>
        </p:txBody>
      </p:sp>
    </p:spTree>
    <p:extLst>
      <p:ext uri="{BB962C8B-B14F-4D97-AF65-F5344CB8AC3E}">
        <p14:creationId xmlns:p14="http://schemas.microsoft.com/office/powerpoint/2010/main" val="354480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Einseitige und mehrseitige Rechtsgeschäfte:</a:t>
            </a:r>
          </a:p>
          <a:p>
            <a:pPr lvl="2"/>
            <a:r>
              <a:rPr lang="de-CH" dirty="0"/>
              <a:t>Vertragsschluss</a:t>
            </a:r>
          </a:p>
          <a:p>
            <a:pPr lvl="2"/>
            <a:r>
              <a:rPr lang="de-CH" dirty="0"/>
              <a:t>Kündigung</a:t>
            </a:r>
          </a:p>
          <a:p>
            <a:pPr lvl="2"/>
            <a:r>
              <a:rPr lang="de-CH" dirty="0"/>
              <a:t>Finden einer 100-er Note</a:t>
            </a:r>
          </a:p>
          <a:p>
            <a:pPr lvl="2"/>
            <a:r>
              <a:rPr lang="de-CH" dirty="0"/>
              <a:t>Optionsausübung</a:t>
            </a:r>
          </a:p>
          <a:p>
            <a:pPr lvl="2"/>
            <a:r>
              <a:rPr lang="de-CH" dirty="0"/>
              <a:t>Schlägerei in einer Bar</a:t>
            </a:r>
          </a:p>
          <a:p>
            <a:pPr lvl="2"/>
            <a:r>
              <a:rPr lang="de-CH" dirty="0"/>
              <a:t>Fehlüberweisung auf ein falsches Konto</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33</a:t>
            </a:fld>
            <a:endParaRPr lang="de-CH" dirty="0"/>
          </a:p>
        </p:txBody>
      </p:sp>
    </p:spTree>
    <p:extLst>
      <p:ext uri="{BB962C8B-B14F-4D97-AF65-F5344CB8AC3E}">
        <p14:creationId xmlns:p14="http://schemas.microsoft.com/office/powerpoint/2010/main" val="29555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Verpflichtungs- und Verfügungsgeschäfte:</a:t>
            </a:r>
          </a:p>
          <a:p>
            <a:pPr lvl="2"/>
            <a:r>
              <a:rPr lang="de-CH" dirty="0"/>
              <a:t>Abschluss eines Mietvertrages</a:t>
            </a:r>
          </a:p>
          <a:p>
            <a:pPr lvl="2"/>
            <a:r>
              <a:rPr lang="de-CH" dirty="0"/>
              <a:t>Übergabe des Schlüssels zu einer Mietwohnung</a:t>
            </a:r>
          </a:p>
          <a:p>
            <a:pPr lvl="2"/>
            <a:r>
              <a:rPr lang="de-CH" dirty="0"/>
              <a:t>Eintragung eines Kaufvertrages im Grundbuch</a:t>
            </a:r>
          </a:p>
          <a:p>
            <a:pPr lvl="2"/>
            <a:r>
              <a:rPr lang="de-CH" dirty="0"/>
              <a:t>Übergabe einer Darlehenssumme</a:t>
            </a:r>
          </a:p>
          <a:p>
            <a:pPr lvl="2"/>
            <a:r>
              <a:rPr lang="de-CH" dirty="0"/>
              <a:t>Abschluss eines Kaufvertrages über ein Auto</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34</a:t>
            </a:fld>
            <a:endParaRPr lang="de-CH" dirty="0"/>
          </a:p>
        </p:txBody>
      </p:sp>
    </p:spTree>
    <p:extLst>
      <p:ext uri="{BB962C8B-B14F-4D97-AF65-F5344CB8AC3E}">
        <p14:creationId xmlns:p14="http://schemas.microsoft.com/office/powerpoint/2010/main" val="2590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«Begriffe»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Entstehungsgründe für Obligationen:</a:t>
            </a:r>
          </a:p>
          <a:p>
            <a:pPr lvl="2"/>
            <a:r>
              <a:rPr lang="de-CH" dirty="0"/>
              <a:t>Vertrag</a:t>
            </a:r>
          </a:p>
          <a:p>
            <a:pPr lvl="2"/>
            <a:r>
              <a:rPr lang="de-CH" dirty="0"/>
              <a:t>Unerlaubte Handlung</a:t>
            </a:r>
          </a:p>
          <a:p>
            <a:pPr lvl="2"/>
            <a:r>
              <a:rPr lang="de-CH" dirty="0"/>
              <a:t>Ungerechtfertigte Bereicherung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35</a:t>
            </a:fld>
            <a:endParaRPr lang="de-CH" dirty="0"/>
          </a:p>
        </p:txBody>
      </p:sp>
    </p:spTree>
    <p:extLst>
      <p:ext uri="{BB962C8B-B14F-4D97-AF65-F5344CB8AC3E}">
        <p14:creationId xmlns:p14="http://schemas.microsoft.com/office/powerpoint/2010/main" val="389671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1C0A4-51E0-4540-807E-D830CFEF8584}"/>
              </a:ext>
            </a:extLst>
          </p:cNvPr>
          <p:cNvSpPr>
            <a:spLocks noGrp="1"/>
          </p:cNvSpPr>
          <p:nvPr>
            <p:ph type="ctrTitle"/>
          </p:nvPr>
        </p:nvSpPr>
        <p:spPr>
          <a:xfrm>
            <a:off x="611560" y="2499742"/>
            <a:ext cx="7920880" cy="639580"/>
          </a:xfrm>
        </p:spPr>
        <p:txBody>
          <a:bodyPr/>
          <a:lstStyle/>
          <a:p>
            <a:r>
              <a:rPr lang="de-CH" dirty="0"/>
              <a:t>«Obligationenrecht Allgemeiner Teil – OR AT»</a:t>
            </a:r>
          </a:p>
        </p:txBody>
      </p:sp>
      <p:sp>
        <p:nvSpPr>
          <p:cNvPr id="3" name="Textplatzhalter 2">
            <a:extLst>
              <a:ext uri="{FF2B5EF4-FFF2-40B4-BE49-F238E27FC236}">
                <a16:creationId xmlns:a16="http://schemas.microsoft.com/office/drawing/2014/main" id="{6F11EA29-A802-4355-8DC0-4DBC8ADE8D0D}"/>
              </a:ext>
            </a:extLst>
          </p:cNvPr>
          <p:cNvSpPr>
            <a:spLocks noGrp="1"/>
          </p:cNvSpPr>
          <p:nvPr>
            <p:ph type="body" sz="quarter" idx="10"/>
          </p:nvPr>
        </p:nvSpPr>
        <p:spPr>
          <a:xfrm>
            <a:off x="2907000" y="1779662"/>
            <a:ext cx="3340800" cy="18900"/>
          </a:xfrm>
        </p:spPr>
        <p:txBody>
          <a:bodyPr/>
          <a:lstStyle/>
          <a:p>
            <a:endParaRPr lang="de-CH" dirty="0"/>
          </a:p>
        </p:txBody>
      </p:sp>
      <p:sp>
        <p:nvSpPr>
          <p:cNvPr id="4" name="Textplatzhalter 3">
            <a:extLst>
              <a:ext uri="{FF2B5EF4-FFF2-40B4-BE49-F238E27FC236}">
                <a16:creationId xmlns:a16="http://schemas.microsoft.com/office/drawing/2014/main" id="{3116CBFD-A80C-4ADA-9337-C2E024CA92B3}"/>
              </a:ext>
            </a:extLst>
          </p:cNvPr>
          <p:cNvSpPr>
            <a:spLocks noGrp="1"/>
          </p:cNvSpPr>
          <p:nvPr>
            <p:ph type="body" sz="quarter" idx="11"/>
          </p:nvPr>
        </p:nvSpPr>
        <p:spPr>
          <a:xfrm>
            <a:off x="2907000" y="3168547"/>
            <a:ext cx="3340800" cy="25200"/>
          </a:xfrm>
        </p:spPr>
        <p:txBody>
          <a:bodyPr/>
          <a:lstStyle/>
          <a:p>
            <a:endParaRPr lang="de-CH" dirty="0"/>
          </a:p>
        </p:txBody>
      </p:sp>
    </p:spTree>
    <p:extLst>
      <p:ext uri="{BB962C8B-B14F-4D97-AF65-F5344CB8AC3E}">
        <p14:creationId xmlns:p14="http://schemas.microsoft.com/office/powerpoint/2010/main" val="2568161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«Überblick über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37</a:t>
            </a:fld>
            <a:endParaRPr lang="de-CH" dirty="0"/>
          </a:p>
        </p:txBody>
      </p:sp>
      <p:graphicFrame>
        <p:nvGraphicFramePr>
          <p:cNvPr id="6" name="Diagramm 5">
            <a:extLst>
              <a:ext uri="{FF2B5EF4-FFF2-40B4-BE49-F238E27FC236}">
                <a16:creationId xmlns:a16="http://schemas.microsoft.com/office/drawing/2014/main" id="{4AB415E5-5805-3F4D-B0D0-71827809DDBC}"/>
              </a:ext>
            </a:extLst>
          </p:cNvPr>
          <p:cNvGraphicFramePr/>
          <p:nvPr>
            <p:extLst>
              <p:ext uri="{D42A27DB-BD31-4B8C-83A1-F6EECF244321}">
                <p14:modId xmlns:p14="http://schemas.microsoft.com/office/powerpoint/2010/main" val="1707670665"/>
              </p:ext>
            </p:extLst>
          </p:nvPr>
        </p:nvGraphicFramePr>
        <p:xfrm>
          <a:off x="395536" y="1131590"/>
          <a:ext cx="6576392" cy="361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454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38</a:t>
            </a:fld>
            <a:endParaRPr lang="de-CH" dirty="0"/>
          </a:p>
        </p:txBody>
      </p:sp>
      <p:pic>
        <p:nvPicPr>
          <p:cNvPr id="3" name="Inhaltsplatzhalter 10" descr="Ein Bild, das Unschärfe enthält.&#10;&#10;Automatisch generierte Beschreibung">
            <a:extLst>
              <a:ext uri="{FF2B5EF4-FFF2-40B4-BE49-F238E27FC236}">
                <a16:creationId xmlns:a16="http://schemas.microsoft.com/office/drawing/2014/main" id="{11B85572-B37D-6142-B86B-3052633591DA}"/>
              </a:ext>
            </a:extLst>
          </p:cNvPr>
          <p:cNvPicPr>
            <a:picLocks noChangeAspect="1"/>
          </p:cNvPicPr>
          <p:nvPr/>
        </p:nvPicPr>
        <p:blipFill>
          <a:blip r:embed="rId2">
            <a:alphaModFix amt="36000"/>
            <a:extLst>
              <a:ext uri="{28A0092B-C50C-407E-A947-70E740481C1C}">
                <a14:useLocalDpi xmlns:a14="http://schemas.microsoft.com/office/drawing/2010/main"/>
              </a:ext>
            </a:extLst>
          </a:blip>
          <a:stretch>
            <a:fillRect/>
          </a:stretch>
        </p:blipFill>
        <p:spPr>
          <a:xfrm>
            <a:off x="0" y="-531977"/>
            <a:ext cx="9144000" cy="5682458"/>
          </a:xfrm>
          <a:prstGeom prst="rect">
            <a:avLst/>
          </a:prstGeom>
        </p:spPr>
      </p:pic>
      <p:sp>
        <p:nvSpPr>
          <p:cNvPr id="5" name="Textfeld 4">
            <a:extLst>
              <a:ext uri="{FF2B5EF4-FFF2-40B4-BE49-F238E27FC236}">
                <a16:creationId xmlns:a16="http://schemas.microsoft.com/office/drawing/2014/main" id="{91FB2796-A065-434B-A59E-DD317A4E984F}"/>
              </a:ext>
            </a:extLst>
          </p:cNvPr>
          <p:cNvSpPr txBox="1"/>
          <p:nvPr/>
        </p:nvSpPr>
        <p:spPr>
          <a:xfrm>
            <a:off x="206971" y="-1"/>
            <a:ext cx="7749405" cy="5016758"/>
          </a:xfrm>
          <a:prstGeom prst="rect">
            <a:avLst/>
          </a:prstGeom>
          <a:noFill/>
        </p:spPr>
        <p:txBody>
          <a:bodyPr wrap="square">
            <a:spAutoFit/>
          </a:bodyPr>
          <a:lstStyle/>
          <a:p>
            <a:r>
              <a:rPr lang="de-CH" sz="3200" dirty="0">
                <a:solidFill>
                  <a:schemeClr val="tx1"/>
                </a:solidFill>
              </a:rPr>
              <a:t>Manuel entdeckt auf dem Flohmarkt auf dem Stand von Marc ein wunderschönes Bild, das er für einen echten Tinguely hält. Er kauft dieses für CHF 200. Weil er noch weitere Einkäufe machen will, belässt er das Bild noch bei Marc am Stand und verspricht, das Bild in einer Stunde abzuholen und auch dann zu bezahlen. Als Manuel 30 Minuten später zurückkommt, hat Marc das Bild bereits für CHF 250 an Patricia verkauft.</a:t>
            </a:r>
          </a:p>
        </p:txBody>
      </p:sp>
    </p:spTree>
    <p:extLst>
      <p:ext uri="{BB962C8B-B14F-4D97-AF65-F5344CB8AC3E}">
        <p14:creationId xmlns:p14="http://schemas.microsoft.com/office/powerpoint/2010/main" val="5699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23000"/>
            <a:extLst>
              <a:ext uri="{28A0092B-C50C-407E-A947-70E740481C1C}">
                <a14:useLocalDpi xmlns:a14="http://schemas.microsoft.com/office/drawing/2010/main"/>
              </a:ext>
            </a:extLst>
          </a:blip>
          <a:srcRect/>
          <a:stretch/>
        </p:blipFill>
        <p:spPr>
          <a:xfrm>
            <a:off x="20458" y="-1161861"/>
            <a:ext cx="9123541" cy="6072857"/>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39</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06971" y="252422"/>
            <a:ext cx="7749405" cy="4031873"/>
          </a:xfrm>
          <a:prstGeom prst="rect">
            <a:avLst/>
          </a:prstGeom>
          <a:noFill/>
        </p:spPr>
        <p:txBody>
          <a:bodyPr wrap="square">
            <a:spAutoFit/>
          </a:bodyPr>
          <a:lstStyle/>
          <a:p>
            <a:r>
              <a:rPr lang="de-CH" sz="3200" dirty="0"/>
              <a:t>Carmen mietet von André fix auf 10 Jahre einen Laden für den Betrieb einer Drogerie. Zwei Jahre später verkauft André die Liegenschaft an Markus. Dieser will die Räume von Carmen anderweitig verwenden und kündigt ihr den Vertrag. Carmen verweist auf den fest auf 10 Jahre abgeschlossenen Vertrag.</a:t>
            </a:r>
          </a:p>
        </p:txBody>
      </p:sp>
    </p:spTree>
    <p:extLst>
      <p:ext uri="{BB962C8B-B14F-4D97-AF65-F5344CB8AC3E}">
        <p14:creationId xmlns:p14="http://schemas.microsoft.com/office/powerpoint/2010/main" val="125477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5768F49-844A-453F-9124-68D1BB466821}"/>
              </a:ext>
            </a:extLst>
          </p:cNvPr>
          <p:cNvSpPr>
            <a:spLocks noGrp="1"/>
          </p:cNvSpPr>
          <p:nvPr>
            <p:ph idx="1"/>
          </p:nvPr>
        </p:nvSpPr>
        <p:spPr>
          <a:xfrm>
            <a:off x="4282009" y="869325"/>
            <a:ext cx="3962399" cy="3592631"/>
          </a:xfrm>
        </p:spPr>
        <p:txBody>
          <a:bodyPr>
            <a:normAutofit/>
          </a:bodyPr>
          <a:lstStyle/>
          <a:p>
            <a:pPr lvl="1"/>
            <a:r>
              <a:rPr lang="de-DE" dirty="0"/>
              <a:t>Michel de Roche, Advokat</a:t>
            </a:r>
          </a:p>
          <a:p>
            <a:pPr>
              <a:spcAft>
                <a:spcPts val="600"/>
              </a:spcAft>
            </a:pPr>
            <a:endParaRPr lang="de-DE" dirty="0"/>
          </a:p>
          <a:p>
            <a:pPr lvl="3">
              <a:lnSpc>
                <a:spcPct val="90000"/>
              </a:lnSpc>
              <a:spcAft>
                <a:spcPts val="600"/>
              </a:spcAft>
            </a:pPr>
            <a:r>
              <a:rPr lang="de-DE" dirty="0"/>
              <a:t>Immobilien: (Mietrecht (Vermieterseite), Stockwerkeigentum, Kauf- und Werkvertragsrecht)</a:t>
            </a:r>
          </a:p>
          <a:p>
            <a:pPr lvl="3">
              <a:lnSpc>
                <a:spcPct val="90000"/>
              </a:lnSpc>
              <a:spcAft>
                <a:spcPts val="600"/>
              </a:spcAft>
            </a:pPr>
            <a:r>
              <a:rPr lang="de-DE" dirty="0" err="1"/>
              <a:t>KMU‘s</a:t>
            </a:r>
            <a:r>
              <a:rPr lang="de-DE" dirty="0"/>
              <a:t>: Als externer Dienstleister</a:t>
            </a:r>
            <a:endParaRPr lang="de-CH" dirty="0"/>
          </a:p>
        </p:txBody>
      </p:sp>
      <p:sp>
        <p:nvSpPr>
          <p:cNvPr id="3" name="Foliennummernplatzhalter 2">
            <a:extLst>
              <a:ext uri="{FF2B5EF4-FFF2-40B4-BE49-F238E27FC236}">
                <a16:creationId xmlns:a16="http://schemas.microsoft.com/office/drawing/2014/main" id="{19ACF8E6-61B8-4B7C-A630-14732486B09B}"/>
              </a:ext>
            </a:extLst>
          </p:cNvPr>
          <p:cNvSpPr>
            <a:spLocks noGrp="1"/>
          </p:cNvSpPr>
          <p:nvPr>
            <p:ph type="sldNum" sz="quarter" idx="4"/>
          </p:nvPr>
        </p:nvSpPr>
        <p:spPr>
          <a:xfrm>
            <a:off x="8329070" y="4970012"/>
            <a:ext cx="558974" cy="126957"/>
          </a:xfrm>
        </p:spPr>
        <p:txBody>
          <a:bodyPr anchor="t">
            <a:normAutofit/>
          </a:bodyPr>
          <a:lstStyle/>
          <a:p>
            <a:pPr>
              <a:lnSpc>
                <a:spcPct val="90000"/>
              </a:lnSpc>
              <a:spcAft>
                <a:spcPts val="600"/>
              </a:spcAft>
            </a:pPr>
            <a:fld id="{442AD375-037F-43D0-B059-5172DA06796A}" type="slidenum">
              <a:rPr lang="de-CH" sz="900" smtClean="0"/>
              <a:pPr>
                <a:lnSpc>
                  <a:spcPct val="90000"/>
                </a:lnSpc>
                <a:spcAft>
                  <a:spcPts val="600"/>
                </a:spcAft>
              </a:pPr>
              <a:t>4</a:t>
            </a:fld>
            <a:endParaRPr lang="de-CH" sz="900"/>
          </a:p>
        </p:txBody>
      </p:sp>
      <p:pic>
        <p:nvPicPr>
          <p:cNvPr id="5" name="Bildplatzhalter 4" descr="Ein Bild, das draußen, Gebäude, Person enthält.&#10;&#10;Automatisch generierte Beschreibung"/>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l="22542" r="22543" b="1"/>
          <a:stretch/>
        </p:blipFill>
        <p:spPr>
          <a:xfrm>
            <a:off x="2" y="10"/>
            <a:ext cx="3962399" cy="4906556"/>
          </a:xfrm>
          <a:noFill/>
        </p:spPr>
      </p:pic>
    </p:spTree>
    <p:extLst>
      <p:ext uri="{BB962C8B-B14F-4D97-AF65-F5344CB8AC3E}">
        <p14:creationId xmlns:p14="http://schemas.microsoft.com/office/powerpoint/2010/main" val="3692178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35000"/>
            <a:extLst>
              <a:ext uri="{28A0092B-C50C-407E-A947-70E740481C1C}">
                <a14:useLocalDpi xmlns:a14="http://schemas.microsoft.com/office/drawing/2010/main"/>
              </a:ext>
            </a:extLst>
          </a:blip>
          <a:srcRect/>
          <a:stretch/>
        </p:blipFill>
        <p:spPr>
          <a:xfrm>
            <a:off x="20459" y="167746"/>
            <a:ext cx="9123541"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40</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06971" y="252422"/>
            <a:ext cx="7749405" cy="4031873"/>
          </a:xfrm>
          <a:prstGeom prst="rect">
            <a:avLst/>
          </a:prstGeom>
          <a:noFill/>
        </p:spPr>
        <p:txBody>
          <a:bodyPr wrap="square">
            <a:spAutoFit/>
          </a:bodyPr>
          <a:lstStyle/>
          <a:p>
            <a:r>
              <a:rPr lang="de-CH" sz="3200" dirty="0"/>
              <a:t>D erhält von der Clever AG eine Mahnung über CHF 50. Grundlage hierfür ist die unaufgeforderte Zustellung eines Buches. Diese Sendung enthielt die Mitteilung, dass D, falls er das Buch nicht innert 10 Tagen retourniere, einen Kaufvertrag abschliesse. Weil D kein Interesse am Buch hatte, entsorgte er dieses im Altpapier.</a:t>
            </a:r>
          </a:p>
        </p:txBody>
      </p:sp>
    </p:spTree>
    <p:extLst>
      <p:ext uri="{BB962C8B-B14F-4D97-AF65-F5344CB8AC3E}">
        <p14:creationId xmlns:p14="http://schemas.microsoft.com/office/powerpoint/2010/main" val="143670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«Der Vertrag»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Definition:</a:t>
            </a:r>
          </a:p>
          <a:p>
            <a:endParaRPr lang="de-CH" dirty="0"/>
          </a:p>
          <a:p>
            <a:r>
              <a:rPr lang="de-CH" dirty="0"/>
              <a:t>Eine auf die Herbeiführung einer Rechtswirkung gerichtete, gegenseitige überstimmende Willensäusserung zwei oder mehrerer Parteien, die handlungsfähig sind.</a:t>
            </a:r>
          </a:p>
          <a:p>
            <a:endParaRPr lang="de-CH" dirty="0"/>
          </a:p>
          <a:p>
            <a:endParaRPr lang="de-CH" dirty="0"/>
          </a:p>
          <a:p>
            <a:r>
              <a:rPr lang="de-CH" dirty="0"/>
              <a:t>Art. 3 bis 10 OR</a:t>
            </a:r>
          </a:p>
          <a:p>
            <a:endParaRPr lang="de-CH" dirty="0"/>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41</a:t>
            </a:fld>
            <a:endParaRPr lang="de-CH" dirty="0"/>
          </a:p>
        </p:txBody>
      </p:sp>
    </p:spTree>
    <p:extLst>
      <p:ext uri="{BB962C8B-B14F-4D97-AF65-F5344CB8AC3E}">
        <p14:creationId xmlns:p14="http://schemas.microsoft.com/office/powerpoint/2010/main" val="331228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30000"/>
            <a:extLst>
              <a:ext uri="{28A0092B-C50C-407E-A947-70E740481C1C}">
                <a14:useLocalDpi xmlns:a14="http://schemas.microsoft.com/office/drawing/2010/main"/>
              </a:ext>
            </a:extLst>
          </a:blip>
          <a:srcRect/>
          <a:stretch/>
        </p:blipFill>
        <p:spPr>
          <a:xfrm>
            <a:off x="20459" y="167746"/>
            <a:ext cx="9123540"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42</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765945" y="1131590"/>
            <a:ext cx="7749405" cy="3046988"/>
          </a:xfrm>
          <a:prstGeom prst="rect">
            <a:avLst/>
          </a:prstGeom>
          <a:noFill/>
        </p:spPr>
        <p:txBody>
          <a:bodyPr wrap="square">
            <a:spAutoFit/>
          </a:bodyPr>
          <a:lstStyle/>
          <a:p>
            <a:r>
              <a:rPr lang="de-CH" sz="3200" dirty="0"/>
              <a:t>A hat B per Mail angeboten, </a:t>
            </a:r>
            <a:r>
              <a:rPr lang="de-CH" sz="3200" dirty="0" err="1"/>
              <a:t>B’s</a:t>
            </a:r>
            <a:r>
              <a:rPr lang="de-CH" sz="3200" dirty="0"/>
              <a:t> Auto für CHF 10’000 zu kaufen. Sechs Wochen später meldet sich B telefonisch bei A, er sei in den Ferien gewesen. Er nehme das Angebot </a:t>
            </a:r>
            <a:r>
              <a:rPr lang="de-CH" sz="3200" dirty="0" err="1"/>
              <a:t>A’s</a:t>
            </a:r>
            <a:r>
              <a:rPr lang="de-CH" sz="3200" dirty="0"/>
              <a:t> an. A hat aber in der Zwischenzeit </a:t>
            </a:r>
            <a:r>
              <a:rPr lang="de-CH" sz="3200" dirty="0" err="1"/>
              <a:t>C’s</a:t>
            </a:r>
            <a:r>
              <a:rPr lang="de-CH" sz="3200" dirty="0"/>
              <a:t> Auto gekauft und ist nicht mehr interessiert.</a:t>
            </a:r>
          </a:p>
        </p:txBody>
      </p:sp>
    </p:spTree>
    <p:extLst>
      <p:ext uri="{BB962C8B-B14F-4D97-AF65-F5344CB8AC3E}">
        <p14:creationId xmlns:p14="http://schemas.microsoft.com/office/powerpoint/2010/main" val="15481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cstate="print">
            <a:alphaModFix amt="32000"/>
            <a:extLst>
              <a:ext uri="{28A0092B-C50C-407E-A947-70E740481C1C}">
                <a14:useLocalDpi xmlns:a14="http://schemas.microsoft.com/office/drawing/2010/main"/>
              </a:ext>
            </a:extLst>
          </a:blip>
          <a:srcRect/>
          <a:stretch/>
        </p:blipFill>
        <p:spPr>
          <a:xfrm>
            <a:off x="0" y="195486"/>
            <a:ext cx="6082360"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43</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1187624" y="760705"/>
            <a:ext cx="7749405" cy="4031873"/>
          </a:xfrm>
          <a:prstGeom prst="rect">
            <a:avLst/>
          </a:prstGeom>
          <a:noFill/>
        </p:spPr>
        <p:txBody>
          <a:bodyPr wrap="square">
            <a:spAutoFit/>
          </a:bodyPr>
          <a:lstStyle/>
          <a:p>
            <a:r>
              <a:rPr lang="de-CH" sz="3200" dirty="0"/>
              <a:t>Im Rahmen eines Gesprächs meldet F bei X sein Interesse an </a:t>
            </a:r>
            <a:r>
              <a:rPr lang="de-CH" sz="3200" dirty="0" err="1"/>
              <a:t>X’s</a:t>
            </a:r>
            <a:r>
              <a:rPr lang="de-CH" sz="3200" dirty="0"/>
              <a:t> iPhone zu kaufen. X meint, er wäre bereit, F dieses für CHF 200 zu überlassen. F bietet CHF 150, worauf X aufsteht und das Gespräch beendet. F sagt nun, er sei bereit, CHF 200 zu zahlen, X ist aber nun beleidigt und nicht mehr interessiert.</a:t>
            </a:r>
          </a:p>
        </p:txBody>
      </p:sp>
    </p:spTree>
    <p:extLst>
      <p:ext uri="{BB962C8B-B14F-4D97-AF65-F5344CB8AC3E}">
        <p14:creationId xmlns:p14="http://schemas.microsoft.com/office/powerpoint/2010/main" val="25088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cstate="print">
            <a:alphaModFix amt="32000"/>
            <a:extLst>
              <a:ext uri="{28A0092B-C50C-407E-A947-70E740481C1C}">
                <a14:useLocalDpi xmlns:a14="http://schemas.microsoft.com/office/drawing/2010/main"/>
              </a:ext>
            </a:extLst>
          </a:blip>
          <a:srcRect/>
          <a:stretch/>
        </p:blipFill>
        <p:spPr>
          <a:xfrm>
            <a:off x="0" y="195486"/>
            <a:ext cx="6082360"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44</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1187624" y="760705"/>
            <a:ext cx="7749405" cy="3539430"/>
          </a:xfrm>
          <a:prstGeom prst="rect">
            <a:avLst/>
          </a:prstGeom>
          <a:noFill/>
        </p:spPr>
        <p:txBody>
          <a:bodyPr wrap="square">
            <a:spAutoFit/>
          </a:bodyPr>
          <a:lstStyle/>
          <a:p>
            <a:r>
              <a:rPr lang="de-CH" sz="3200" dirty="0"/>
              <a:t>Im Rahmen eines Gesprächs meldet F bei X sein Interesse an, dass </a:t>
            </a:r>
            <a:r>
              <a:rPr lang="de-CH" sz="3200" dirty="0" err="1"/>
              <a:t>X’s</a:t>
            </a:r>
            <a:r>
              <a:rPr lang="de-CH" sz="3200" dirty="0"/>
              <a:t> iPhone zu kaufen. X meint, er wäre bereit, F dieses für CHF 200 zu überlassen. F bietet CHF 150, worauf X akzeptiert. X übergibt F das iPhone, F zahlt sofort. </a:t>
            </a:r>
          </a:p>
          <a:p>
            <a:r>
              <a:rPr lang="de-CH" sz="3200" dirty="0"/>
              <a:t>Wann ist der Vertrag zu Stande gekommen?</a:t>
            </a:r>
          </a:p>
        </p:txBody>
      </p:sp>
    </p:spTree>
    <p:extLst>
      <p:ext uri="{BB962C8B-B14F-4D97-AF65-F5344CB8AC3E}">
        <p14:creationId xmlns:p14="http://schemas.microsoft.com/office/powerpoint/2010/main" val="42131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cstate="print">
            <a:alphaModFix amt="45000"/>
            <a:extLst>
              <a:ext uri="{28A0092B-C50C-407E-A947-70E740481C1C}">
                <a14:useLocalDpi xmlns:a14="http://schemas.microsoft.com/office/drawing/2010/main"/>
              </a:ext>
            </a:extLst>
          </a:blip>
          <a:srcRect/>
          <a:stretch/>
        </p:blipFill>
        <p:spPr>
          <a:xfrm>
            <a:off x="47181" y="123478"/>
            <a:ext cx="2280885"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45</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1259632" y="879561"/>
            <a:ext cx="7677397" cy="3046988"/>
          </a:xfrm>
          <a:prstGeom prst="rect">
            <a:avLst/>
          </a:prstGeom>
          <a:noFill/>
        </p:spPr>
        <p:txBody>
          <a:bodyPr wrap="square">
            <a:spAutoFit/>
          </a:bodyPr>
          <a:lstStyle/>
          <a:p>
            <a:r>
              <a:rPr lang="de-CH" sz="3200" dirty="0"/>
              <a:t>Z bietet seinen Kunden im Rahmen eines Massenversandes fünf Kisten Wein aus China für den Preis von CHF 200 an. Z wird von seinen Kunden völlig überrannt, weil der Wein ungeahnte Qualität haben soll. Er kann nun nicht allen Kunden Wein liefern.</a:t>
            </a:r>
          </a:p>
        </p:txBody>
      </p:sp>
    </p:spTree>
    <p:extLst>
      <p:ext uri="{BB962C8B-B14F-4D97-AF65-F5344CB8AC3E}">
        <p14:creationId xmlns:p14="http://schemas.microsoft.com/office/powerpoint/2010/main" val="281140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cstate="print">
            <a:alphaModFix amt="45000"/>
            <a:extLst>
              <a:ext uri="{28A0092B-C50C-407E-A947-70E740481C1C}">
                <a14:useLocalDpi xmlns:a14="http://schemas.microsoft.com/office/drawing/2010/main"/>
              </a:ext>
            </a:extLst>
          </a:blip>
          <a:srcRect/>
          <a:stretch/>
        </p:blipFill>
        <p:spPr>
          <a:xfrm rot="1732871">
            <a:off x="6656144" y="290865"/>
            <a:ext cx="2280885" cy="456177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46</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15479" y="449858"/>
            <a:ext cx="7677397" cy="4031873"/>
          </a:xfrm>
          <a:prstGeom prst="rect">
            <a:avLst/>
          </a:prstGeom>
          <a:noFill/>
        </p:spPr>
        <p:txBody>
          <a:bodyPr wrap="square">
            <a:spAutoFit/>
          </a:bodyPr>
          <a:lstStyle/>
          <a:p>
            <a:r>
              <a:rPr lang="de-CH" sz="3200" dirty="0"/>
              <a:t>Z bietet Y mittels persönlichen Schreibens an, ihm 5 Kisten Baselbieter-Wein für CHF 300 zu verkaufen. Das Angebot sei befristet bis zum 13. März 2020. Am 20. März 2020 trifft die Mitteilung von Y bei Z ein, dass Y zu diesem Preis kaufen wolle. Das Schreiben trägt den Poststempel vom 12. März 2020.</a:t>
            </a:r>
          </a:p>
          <a:p>
            <a:r>
              <a:rPr lang="de-CH" sz="3200" dirty="0"/>
              <a:t>Wie ist die Rechtslage?</a:t>
            </a:r>
          </a:p>
        </p:txBody>
      </p:sp>
    </p:spTree>
    <p:extLst>
      <p:ext uri="{BB962C8B-B14F-4D97-AF65-F5344CB8AC3E}">
        <p14:creationId xmlns:p14="http://schemas.microsoft.com/office/powerpoint/2010/main" val="242782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9000"/>
            <a:extLst>
              <a:ext uri="{28A0092B-C50C-407E-A947-70E740481C1C}">
                <a14:useLocalDpi xmlns:a14="http://schemas.microsoft.com/office/drawing/2010/main"/>
              </a:ext>
            </a:extLst>
          </a:blip>
          <a:srcRect/>
          <a:stretch/>
        </p:blipFill>
        <p:spPr>
          <a:xfrm>
            <a:off x="-4316" y="-1385960"/>
            <a:ext cx="9148316" cy="6284492"/>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47</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15479" y="449858"/>
            <a:ext cx="7677397" cy="3970318"/>
          </a:xfrm>
          <a:prstGeom prst="rect">
            <a:avLst/>
          </a:prstGeom>
          <a:noFill/>
        </p:spPr>
        <p:txBody>
          <a:bodyPr wrap="square">
            <a:spAutoFit/>
          </a:bodyPr>
          <a:lstStyle/>
          <a:p>
            <a:r>
              <a:rPr lang="de-CH" sz="2800" dirty="0"/>
              <a:t>A will bei B eine Wohnung mieten. B sendet A bereits einseitig unterzeichnete Verträge zu und übergibt diese um 12.00 Uhr der Post. Am Nachmittag erfährt B von C, dass A mehrfach wegen Drogenmissbrauchs sowie Lärmbelästigungen vorbestraft ist. B will nun nicht mehr an A vermieten. A bringt am Folgetag die beidseits unterzeichneten Verträge ins Büro von B. </a:t>
            </a:r>
          </a:p>
          <a:p>
            <a:r>
              <a:rPr lang="de-CH" sz="2800" dirty="0"/>
              <a:t>Was kann B tun, bzw. was hätte er tun können?</a:t>
            </a:r>
          </a:p>
        </p:txBody>
      </p:sp>
    </p:spTree>
    <p:extLst>
      <p:ext uri="{BB962C8B-B14F-4D97-AF65-F5344CB8AC3E}">
        <p14:creationId xmlns:p14="http://schemas.microsoft.com/office/powerpoint/2010/main" val="17893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cstate="print">
            <a:alphaModFix amt="36000"/>
            <a:extLst>
              <a:ext uri="{28A0092B-C50C-407E-A947-70E740481C1C}">
                <a14:useLocalDpi xmlns:a14="http://schemas.microsoft.com/office/drawing/2010/main"/>
              </a:ext>
            </a:extLst>
          </a:blip>
          <a:srcRect/>
          <a:stretch/>
        </p:blipFill>
        <p:spPr>
          <a:xfrm>
            <a:off x="5791912" y="1118775"/>
            <a:ext cx="3316096" cy="3347478"/>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48</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15479" y="449858"/>
            <a:ext cx="7677397" cy="4031873"/>
          </a:xfrm>
          <a:prstGeom prst="rect">
            <a:avLst/>
          </a:prstGeom>
          <a:noFill/>
        </p:spPr>
        <p:txBody>
          <a:bodyPr wrap="square">
            <a:spAutoFit/>
          </a:bodyPr>
          <a:lstStyle/>
          <a:p>
            <a:r>
              <a:rPr lang="de-CH" sz="3200" dirty="0"/>
              <a:t>Verkäufer C klingelt bei A an der Türe. In der Folge überzeugt C den A, dass sein Staubsauger der Beste der Welt sei und es kommt zur beidseitigen Unterzeichnung eines Kaufvertrages. Nachdem C das Haus verlassen hat, ist sich A nicht mehr sicher, ob er den Staubsauger wirklich will. </a:t>
            </a:r>
          </a:p>
          <a:p>
            <a:r>
              <a:rPr lang="de-CH" sz="3200" dirty="0"/>
              <a:t>Was kann er tun?</a:t>
            </a:r>
          </a:p>
        </p:txBody>
      </p:sp>
    </p:spTree>
    <p:extLst>
      <p:ext uri="{BB962C8B-B14F-4D97-AF65-F5344CB8AC3E}">
        <p14:creationId xmlns:p14="http://schemas.microsoft.com/office/powerpoint/2010/main" val="16390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rcRect/>
          <a:stretch/>
        </p:blipFill>
        <p:spPr>
          <a:xfrm>
            <a:off x="6497375" y="1118775"/>
            <a:ext cx="2473995" cy="3347478"/>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49</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306959" y="485295"/>
            <a:ext cx="7677397" cy="3539430"/>
          </a:xfrm>
          <a:prstGeom prst="rect">
            <a:avLst/>
          </a:prstGeom>
          <a:noFill/>
        </p:spPr>
        <p:txBody>
          <a:bodyPr wrap="square">
            <a:spAutoFit/>
          </a:bodyPr>
          <a:lstStyle/>
          <a:p>
            <a:r>
              <a:rPr lang="de-CH" sz="3200" dirty="0"/>
              <a:t>X verpflichtet sich schriftlich, dem schwerkranken Z eine Niere zum Preis von CHF 100’000 zu verkaufen. Am Tag der Operation weigert sich X, den Eingriff durchzuführen.</a:t>
            </a:r>
          </a:p>
          <a:p>
            <a:endParaRPr lang="de-CH" sz="3200" dirty="0"/>
          </a:p>
          <a:p>
            <a:r>
              <a:rPr lang="de-CH" sz="3200" dirty="0"/>
              <a:t>Was kann Z tun?</a:t>
            </a:r>
          </a:p>
        </p:txBody>
      </p:sp>
    </p:spTree>
    <p:extLst>
      <p:ext uri="{BB962C8B-B14F-4D97-AF65-F5344CB8AC3E}">
        <p14:creationId xmlns:p14="http://schemas.microsoft.com/office/powerpoint/2010/main" val="304466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FA38E8-2872-4C41-87EC-1FE9A6FD54B7}"/>
              </a:ext>
            </a:extLst>
          </p:cNvPr>
          <p:cNvSpPr>
            <a:spLocks noGrp="1"/>
          </p:cNvSpPr>
          <p:nvPr>
            <p:ph idx="1"/>
          </p:nvPr>
        </p:nvSpPr>
        <p:spPr>
          <a:xfrm>
            <a:off x="4282009" y="869325"/>
            <a:ext cx="3962399" cy="3592631"/>
          </a:xfrm>
        </p:spPr>
        <p:txBody>
          <a:bodyPr>
            <a:normAutofit/>
          </a:bodyPr>
          <a:lstStyle/>
          <a:p>
            <a:pPr lvl="1"/>
            <a:r>
              <a:rPr lang="de-DE" dirty="0"/>
              <a:t>Martina de Roche, Advokatin</a:t>
            </a:r>
          </a:p>
          <a:p>
            <a:pPr lvl="1"/>
            <a:endParaRPr lang="de-DE" dirty="0"/>
          </a:p>
          <a:p>
            <a:pPr lvl="3">
              <a:lnSpc>
                <a:spcPct val="90000"/>
              </a:lnSpc>
              <a:spcAft>
                <a:spcPts val="600"/>
              </a:spcAft>
            </a:pPr>
            <a:r>
              <a:rPr lang="de-DE" dirty="0"/>
              <a:t>Familienrecht (Scheidung, Trennung, Unterhaltsrecht)</a:t>
            </a:r>
          </a:p>
          <a:p>
            <a:pPr lvl="3">
              <a:lnSpc>
                <a:spcPct val="90000"/>
              </a:lnSpc>
              <a:spcAft>
                <a:spcPts val="600"/>
              </a:spcAft>
            </a:pPr>
            <a:r>
              <a:rPr lang="de-DE" dirty="0"/>
              <a:t>Arbeitsrecht, Mietrecht, Werk­vertragsrecht, Auftragsrecht und allgemeines Vertragsrecht</a:t>
            </a:r>
          </a:p>
          <a:p>
            <a:pPr lvl="3">
              <a:lnSpc>
                <a:spcPct val="90000"/>
              </a:lnSpc>
              <a:spcAft>
                <a:spcPts val="600"/>
              </a:spcAft>
            </a:pPr>
            <a:r>
              <a:rPr lang="de-DE" dirty="0"/>
              <a:t>Schuldbetreibungs- und Konkursrecht</a:t>
            </a:r>
          </a:p>
        </p:txBody>
      </p:sp>
      <p:sp>
        <p:nvSpPr>
          <p:cNvPr id="3" name="Foliennummernplatzhalter 2">
            <a:extLst>
              <a:ext uri="{FF2B5EF4-FFF2-40B4-BE49-F238E27FC236}">
                <a16:creationId xmlns:a16="http://schemas.microsoft.com/office/drawing/2014/main" id="{6BBD1540-4AA9-49A9-B3FB-964C5976AD47}"/>
              </a:ext>
            </a:extLst>
          </p:cNvPr>
          <p:cNvSpPr>
            <a:spLocks noGrp="1"/>
          </p:cNvSpPr>
          <p:nvPr>
            <p:ph type="sldNum" sz="quarter" idx="4"/>
          </p:nvPr>
        </p:nvSpPr>
        <p:spPr>
          <a:xfrm>
            <a:off x="8329070" y="4970012"/>
            <a:ext cx="558974" cy="126957"/>
          </a:xfrm>
        </p:spPr>
        <p:txBody>
          <a:bodyPr anchor="t">
            <a:normAutofit/>
          </a:bodyPr>
          <a:lstStyle/>
          <a:p>
            <a:pPr>
              <a:lnSpc>
                <a:spcPct val="90000"/>
              </a:lnSpc>
              <a:spcAft>
                <a:spcPts val="600"/>
              </a:spcAft>
            </a:pPr>
            <a:fld id="{442AD375-037F-43D0-B059-5172DA06796A}" type="slidenum">
              <a:rPr lang="de-CH" sz="900" smtClean="0"/>
              <a:pPr>
                <a:lnSpc>
                  <a:spcPct val="90000"/>
                </a:lnSpc>
                <a:spcAft>
                  <a:spcPts val="600"/>
                </a:spcAft>
              </a:pPr>
              <a:t>5</a:t>
            </a:fld>
            <a:endParaRPr lang="de-CH" sz="900"/>
          </a:p>
        </p:txBody>
      </p:sp>
      <p:pic>
        <p:nvPicPr>
          <p:cNvPr id="7" name="Bildplatzhalter 4">
            <a:extLst>
              <a:ext uri="{FF2B5EF4-FFF2-40B4-BE49-F238E27FC236}">
                <a16:creationId xmlns:a16="http://schemas.microsoft.com/office/drawing/2014/main" id="{C7E28014-F1DB-AF48-A8C9-F2ABB3B6EB1C}"/>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l="41667" r="3419" b="1"/>
          <a:stretch/>
        </p:blipFill>
        <p:spPr>
          <a:xfrm>
            <a:off x="2" y="10"/>
            <a:ext cx="3962399" cy="4906556"/>
          </a:xfrm>
          <a:noFill/>
        </p:spPr>
      </p:pic>
    </p:spTree>
    <p:extLst>
      <p:ext uri="{BB962C8B-B14F-4D97-AF65-F5344CB8AC3E}">
        <p14:creationId xmlns:p14="http://schemas.microsoft.com/office/powerpoint/2010/main" val="463518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32000"/>
            <a:extLst>
              <a:ext uri="{28A0092B-C50C-407E-A947-70E740481C1C}">
                <a14:useLocalDpi xmlns:a14="http://schemas.microsoft.com/office/drawing/2010/main"/>
              </a:ext>
            </a:extLst>
          </a:blip>
          <a:srcRect/>
          <a:stretch/>
        </p:blipFill>
        <p:spPr>
          <a:xfrm>
            <a:off x="899592" y="-816067"/>
            <a:ext cx="6775634" cy="6775634"/>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50</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306959" y="485295"/>
            <a:ext cx="7677397" cy="4031873"/>
          </a:xfrm>
          <a:prstGeom prst="rect">
            <a:avLst/>
          </a:prstGeom>
          <a:noFill/>
        </p:spPr>
        <p:txBody>
          <a:bodyPr wrap="square">
            <a:spAutoFit/>
          </a:bodyPr>
          <a:lstStyle/>
          <a:p>
            <a:r>
              <a:rPr lang="de-CH" sz="3200" dirty="0"/>
              <a:t>Andi Superreich verspricht Beni </a:t>
            </a:r>
            <a:r>
              <a:rPr lang="de-CH" sz="3200" dirty="0" err="1"/>
              <a:t>Mausearm</a:t>
            </a:r>
            <a:r>
              <a:rPr lang="de-CH" sz="3200" dirty="0"/>
              <a:t> unter dem Beisein des Richters D und dem Polizisten C, ihm am darauffolgenden Tag CHF 10’000 zu schenken. Einen Tag später weigert sich Andi Superreich Beni </a:t>
            </a:r>
            <a:r>
              <a:rPr lang="de-CH" sz="3200" dirty="0" err="1"/>
              <a:t>Mausearm</a:t>
            </a:r>
            <a:r>
              <a:rPr lang="de-CH" sz="3200" dirty="0"/>
              <a:t> die CHF 10’000 zu übergeben.</a:t>
            </a:r>
          </a:p>
          <a:p>
            <a:endParaRPr lang="de-CH" sz="3200" dirty="0"/>
          </a:p>
          <a:p>
            <a:r>
              <a:rPr lang="de-CH" sz="3200" dirty="0"/>
              <a:t>Wie ist die Rechtslage?</a:t>
            </a:r>
          </a:p>
        </p:txBody>
      </p:sp>
    </p:spTree>
    <p:extLst>
      <p:ext uri="{BB962C8B-B14F-4D97-AF65-F5344CB8AC3E}">
        <p14:creationId xmlns:p14="http://schemas.microsoft.com/office/powerpoint/2010/main" val="39914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«Formvorschriften»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Formlosigkeit: Art. 11 OR: Grundsatz</a:t>
            </a:r>
          </a:p>
          <a:p>
            <a:pPr lvl="2"/>
            <a:r>
              <a:rPr lang="de-CH" dirty="0"/>
              <a:t>Einfache Schriftlichkeit: Art. 243 Abs. 1 OR</a:t>
            </a:r>
          </a:p>
          <a:p>
            <a:pPr lvl="2"/>
            <a:r>
              <a:rPr lang="de-CH" dirty="0"/>
              <a:t>Qualifizierte Schriftlichkeit: Art. 493 I, II OR</a:t>
            </a:r>
          </a:p>
          <a:p>
            <a:pPr lvl="2"/>
            <a:r>
              <a:rPr lang="de-CH" dirty="0" err="1"/>
              <a:t>Öff</a:t>
            </a:r>
            <a:r>
              <a:rPr lang="de-CH" dirty="0"/>
              <a:t>. Beurkundung: Art. 216 OR</a:t>
            </a:r>
          </a:p>
          <a:p>
            <a:pPr lvl="2"/>
            <a:r>
              <a:rPr lang="de-CH" dirty="0"/>
              <a:t>Eintrag in ein öffentliches Register: Art. 715 ZGB</a:t>
            </a:r>
          </a:p>
          <a:p>
            <a:pPr lvl="2"/>
            <a:r>
              <a:rPr lang="de-CH" dirty="0" err="1"/>
              <a:t>Öff</a:t>
            </a:r>
            <a:r>
              <a:rPr lang="de-CH" dirty="0"/>
              <a:t>. Beurkundung und Registereintrag: Art. 629, 640, 643 OR</a:t>
            </a:r>
          </a:p>
          <a:p>
            <a:pPr lvl="2"/>
            <a:r>
              <a:rPr lang="de-CH" dirty="0"/>
              <a:t>Vertraglich vorbehaltene Form: Art. 16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51</a:t>
            </a:fld>
            <a:endParaRPr lang="de-CH" dirty="0"/>
          </a:p>
        </p:txBody>
      </p:sp>
    </p:spTree>
    <p:extLst>
      <p:ext uri="{BB962C8B-B14F-4D97-AF65-F5344CB8AC3E}">
        <p14:creationId xmlns:p14="http://schemas.microsoft.com/office/powerpoint/2010/main" val="120029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7" name="Inhaltsplatzhalter 10">
            <a:extLst>
              <a:ext uri="{FF2B5EF4-FFF2-40B4-BE49-F238E27FC236}">
                <a16:creationId xmlns:a16="http://schemas.microsoft.com/office/drawing/2014/main" id="{27EB95D7-E71E-7949-B7B4-4CDAF5845D9B}"/>
              </a:ext>
            </a:extLst>
          </p:cNvPr>
          <p:cNvPicPr>
            <a:picLocks noChangeAspect="1"/>
          </p:cNvPicPr>
          <p:nvPr/>
        </p:nvPicPr>
        <p:blipFill>
          <a:blip r:embed="rId2">
            <a:alphaModFix amt="13000"/>
            <a:extLst>
              <a:ext uri="{28A0092B-C50C-407E-A947-70E740481C1C}">
                <a14:useLocalDpi xmlns:a14="http://schemas.microsoft.com/office/drawing/2010/main"/>
              </a:ext>
            </a:extLst>
          </a:blip>
          <a:srcRect/>
          <a:stretch/>
        </p:blipFill>
        <p:spPr>
          <a:xfrm>
            <a:off x="-12700" y="-4227503"/>
            <a:ext cx="9156700" cy="9156700"/>
          </a:xfrm>
          <a:prstGeom prst="rect">
            <a:avLst/>
          </a:prstGeom>
        </p:spPr>
      </p:pic>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25000"/>
            <a:extLst>
              <a:ext uri="{28A0092B-C50C-407E-A947-70E740481C1C}">
                <a14:useLocalDpi xmlns:a14="http://schemas.microsoft.com/office/drawing/2010/main"/>
              </a:ext>
            </a:extLst>
          </a:blip>
          <a:srcRect/>
          <a:stretch/>
        </p:blipFill>
        <p:spPr>
          <a:xfrm>
            <a:off x="0" y="-1839774"/>
            <a:ext cx="6775634" cy="6775634"/>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52</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306959" y="485295"/>
            <a:ext cx="7677397" cy="4031873"/>
          </a:xfrm>
          <a:prstGeom prst="rect">
            <a:avLst/>
          </a:prstGeom>
          <a:noFill/>
        </p:spPr>
        <p:txBody>
          <a:bodyPr wrap="square">
            <a:spAutoFit/>
          </a:bodyPr>
          <a:lstStyle/>
          <a:p>
            <a:r>
              <a:rPr lang="de-CH" sz="3200" dirty="0"/>
              <a:t>C interessiert sich für die Wohnung von D. D sendet C </a:t>
            </a:r>
            <a:r>
              <a:rPr lang="de-CH" sz="3200" dirty="0" err="1"/>
              <a:t>ununterzeichnete</a:t>
            </a:r>
            <a:r>
              <a:rPr lang="de-CH" sz="3200" dirty="0"/>
              <a:t> Verträge zu. C sendet diese zwei Tage später von ihm unterzeichnet zurück. An selben Tag stürmt B in Büro von D. Er wolle die Wohnung für den doppelten Preis mieten.</a:t>
            </a:r>
          </a:p>
          <a:p>
            <a:endParaRPr lang="de-CH" sz="3200" dirty="0"/>
          </a:p>
          <a:p>
            <a:r>
              <a:rPr lang="de-CH" sz="3200" dirty="0"/>
              <a:t>Kann D die Wohnung an B vermieten?</a:t>
            </a:r>
          </a:p>
        </p:txBody>
      </p:sp>
    </p:spTree>
    <p:extLst>
      <p:ext uri="{BB962C8B-B14F-4D97-AF65-F5344CB8AC3E}">
        <p14:creationId xmlns:p14="http://schemas.microsoft.com/office/powerpoint/2010/main" val="291312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alpha val="24551"/>
          </a:schemeClr>
        </a:solidFill>
        <a:effectLst/>
      </p:bgPr>
    </p:bg>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5000"/>
            <a:extLst>
              <a:ext uri="{28A0092B-C50C-407E-A947-70E740481C1C}">
                <a14:useLocalDpi xmlns:a14="http://schemas.microsoft.com/office/drawing/2010/main"/>
              </a:ext>
            </a:extLst>
          </a:blip>
          <a:srcRect/>
          <a:stretch/>
        </p:blipFill>
        <p:spPr>
          <a:xfrm>
            <a:off x="899592" y="-816067"/>
            <a:ext cx="6775634" cy="6775634"/>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53</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306959" y="485295"/>
            <a:ext cx="7677397" cy="4031873"/>
          </a:xfrm>
          <a:prstGeom prst="rect">
            <a:avLst/>
          </a:prstGeom>
          <a:noFill/>
        </p:spPr>
        <p:txBody>
          <a:bodyPr wrap="square">
            <a:spAutoFit/>
          </a:bodyPr>
          <a:lstStyle/>
          <a:p>
            <a:r>
              <a:rPr lang="de-CH" sz="3200" dirty="0"/>
              <a:t>Andi Superreich verspricht Beni </a:t>
            </a:r>
            <a:r>
              <a:rPr lang="de-CH" sz="3200" dirty="0" err="1"/>
              <a:t>Mausearm</a:t>
            </a:r>
            <a:r>
              <a:rPr lang="de-CH" sz="3200" dirty="0"/>
              <a:t>, ihm CHF 10’000 zu schenken. Sie gehen gemeinsam zur Bank, um das Geld abzuheben. Andi übergibt Beni das Geld sogleich. Tags darauf überlegt es sich Andi Superreich anders und fordert das Geld zurück.</a:t>
            </a:r>
          </a:p>
          <a:p>
            <a:r>
              <a:rPr lang="de-CH" sz="3200" dirty="0"/>
              <a:t>Wie ist die Rechtslage?</a:t>
            </a:r>
          </a:p>
        </p:txBody>
      </p:sp>
    </p:spTree>
    <p:extLst>
      <p:ext uri="{BB962C8B-B14F-4D97-AF65-F5344CB8AC3E}">
        <p14:creationId xmlns:p14="http://schemas.microsoft.com/office/powerpoint/2010/main" val="19261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«Vertragsfreiheit - Inhaltsfreiheit»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Unmöglichkeit des Vertrages</a:t>
            </a:r>
          </a:p>
          <a:p>
            <a:pPr lvl="2"/>
            <a:r>
              <a:rPr lang="de-CH" dirty="0"/>
              <a:t>Widerrechtlichkeit des Vertrages</a:t>
            </a:r>
          </a:p>
          <a:p>
            <a:pPr lvl="2"/>
            <a:r>
              <a:rPr lang="de-CH" dirty="0"/>
              <a:t>Unsittlichkeit des Vertrages</a:t>
            </a:r>
          </a:p>
          <a:p>
            <a:pPr lvl="2"/>
            <a:endParaRPr lang="de-CH" dirty="0"/>
          </a:p>
          <a:p>
            <a:pPr marL="0" lvl="2" indent="0">
              <a:buNone/>
            </a:pPr>
            <a:r>
              <a:rPr lang="de-CH" dirty="0"/>
              <a:t>Folgen eines Verstosses gegen Art. 20 OR: Nichtigkeit des Vertrages.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54</a:t>
            </a:fld>
            <a:endParaRPr lang="de-CH" dirty="0"/>
          </a:p>
        </p:txBody>
      </p:sp>
    </p:spTree>
    <p:extLst>
      <p:ext uri="{BB962C8B-B14F-4D97-AF65-F5344CB8AC3E}">
        <p14:creationId xmlns:p14="http://schemas.microsoft.com/office/powerpoint/2010/main" val="1111272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«Willensmängel»</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Vertrag</a:t>
            </a:r>
          </a:p>
          <a:p>
            <a:pPr lvl="2"/>
            <a:r>
              <a:rPr lang="de-CH" dirty="0"/>
              <a:t>Wesentlicher Grundlagenirrtum (Art. 24 Abs. 1 Ziff. 4 OR)</a:t>
            </a:r>
          </a:p>
          <a:p>
            <a:pPr lvl="2"/>
            <a:r>
              <a:rPr lang="de-CH" dirty="0"/>
              <a:t>Absichtliche Täuschung (Art. 28 OR)</a:t>
            </a:r>
          </a:p>
          <a:p>
            <a:pPr lvl="2"/>
            <a:r>
              <a:rPr lang="de-CH" dirty="0"/>
              <a:t>Drohung (Art. 29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55</a:t>
            </a:fld>
            <a:endParaRPr lang="de-CH" dirty="0"/>
          </a:p>
        </p:txBody>
      </p:sp>
    </p:spTree>
    <p:extLst>
      <p:ext uri="{BB962C8B-B14F-4D97-AF65-F5344CB8AC3E}">
        <p14:creationId xmlns:p14="http://schemas.microsoft.com/office/powerpoint/2010/main" val="261686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«Anfechtbarkeit eines Vertrages»</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Wirkung der Anfechtung:</a:t>
            </a:r>
          </a:p>
          <a:p>
            <a:r>
              <a:rPr lang="de-CH" dirty="0"/>
              <a:t>Dahinfallen des Vertrages und allenfalls Rückabwicklung bereits erbrachter Leistungen.</a:t>
            </a:r>
          </a:p>
          <a:p>
            <a:endParaRPr lang="de-CH" dirty="0"/>
          </a:p>
          <a:p>
            <a:r>
              <a:rPr lang="de-CH" dirty="0"/>
              <a:t>Wirkung der Nichtanfechtung:</a:t>
            </a:r>
          </a:p>
          <a:p>
            <a:r>
              <a:rPr lang="de-CH" dirty="0"/>
              <a:t>Genehmigung und volle Rechtswirkung des Vertrages.</a:t>
            </a:r>
          </a:p>
          <a:p>
            <a:endParaRPr lang="de-CH" dirty="0"/>
          </a:p>
          <a:p>
            <a:r>
              <a:rPr lang="de-CH" dirty="0"/>
              <a:t>Art. 31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56</a:t>
            </a:fld>
            <a:endParaRPr lang="de-CH" dirty="0"/>
          </a:p>
        </p:txBody>
      </p:sp>
    </p:spTree>
    <p:extLst>
      <p:ext uri="{BB962C8B-B14F-4D97-AF65-F5344CB8AC3E}">
        <p14:creationId xmlns:p14="http://schemas.microsoft.com/office/powerpoint/2010/main" val="153080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5000"/>
            <a:extLst>
              <a:ext uri="{28A0092B-C50C-407E-A947-70E740481C1C}">
                <a14:useLocalDpi xmlns:a14="http://schemas.microsoft.com/office/drawing/2010/main"/>
              </a:ext>
            </a:extLst>
          </a:blip>
          <a:srcRect/>
          <a:stretch/>
        </p:blipFill>
        <p:spPr>
          <a:xfrm>
            <a:off x="899592" y="-816067"/>
            <a:ext cx="6775634" cy="6775634"/>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57</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306959" y="485295"/>
            <a:ext cx="7677397" cy="3539430"/>
          </a:xfrm>
          <a:prstGeom prst="rect">
            <a:avLst/>
          </a:prstGeom>
          <a:noFill/>
        </p:spPr>
        <p:txBody>
          <a:bodyPr wrap="square">
            <a:spAutoFit/>
          </a:bodyPr>
          <a:lstStyle/>
          <a:p>
            <a:r>
              <a:rPr lang="de-CH" sz="3200" dirty="0"/>
              <a:t>Andi Superreich hat Beni </a:t>
            </a:r>
            <a:r>
              <a:rPr lang="de-CH" sz="3200" dirty="0" err="1"/>
              <a:t>Mausearm</a:t>
            </a:r>
            <a:r>
              <a:rPr lang="de-CH" sz="3200" dirty="0"/>
              <a:t> bekanntlich CHF 10’000 geschenkt. Nun stellt sich heraus, dass Andi Superreich im Zeitpunkt des Abhebens des Geldes mindestens 4 Promille Alkohol im Blut hatte.</a:t>
            </a:r>
          </a:p>
          <a:p>
            <a:endParaRPr lang="de-CH" sz="3200" dirty="0"/>
          </a:p>
          <a:p>
            <a:r>
              <a:rPr lang="de-CH" sz="3200" dirty="0"/>
              <a:t>Wie ist die Rechtslage?</a:t>
            </a:r>
          </a:p>
        </p:txBody>
      </p:sp>
    </p:spTree>
    <p:extLst>
      <p:ext uri="{BB962C8B-B14F-4D97-AF65-F5344CB8AC3E}">
        <p14:creationId xmlns:p14="http://schemas.microsoft.com/office/powerpoint/2010/main" val="219212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15000"/>
            <a:extLst>
              <a:ext uri="{28A0092B-C50C-407E-A947-70E740481C1C}">
                <a14:useLocalDpi xmlns:a14="http://schemas.microsoft.com/office/drawing/2010/main"/>
              </a:ext>
            </a:extLst>
          </a:blip>
          <a:srcRect/>
          <a:stretch/>
        </p:blipFill>
        <p:spPr>
          <a:xfrm>
            <a:off x="899592" y="-816067"/>
            <a:ext cx="6775634" cy="6775634"/>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58</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7677397" cy="4524315"/>
          </a:xfrm>
          <a:prstGeom prst="rect">
            <a:avLst/>
          </a:prstGeom>
          <a:noFill/>
        </p:spPr>
        <p:txBody>
          <a:bodyPr wrap="square">
            <a:spAutoFit/>
          </a:bodyPr>
          <a:lstStyle/>
          <a:p>
            <a:r>
              <a:rPr lang="de-CH" sz="3200" dirty="0"/>
              <a:t>Andi Superreich hat Beni </a:t>
            </a:r>
            <a:r>
              <a:rPr lang="de-CH" sz="3200" dirty="0" err="1"/>
              <a:t>Mausearm</a:t>
            </a:r>
            <a:r>
              <a:rPr lang="de-CH" sz="3200" dirty="0"/>
              <a:t> bekanntlich CHF 10’000 geschenkt. Es stellt sich – auch für Andi Superreich – überraschend heraus, dass Andi Superreich im Zeitpunkt des Schenkungsversprechens bereits komplett überschuldet war, weil er von seinem nun mit dem ganzen Geld untergetauchten Buchhalter betrogen worden war. Wie ist die Rechtslage?</a:t>
            </a:r>
          </a:p>
        </p:txBody>
      </p:sp>
    </p:spTree>
    <p:extLst>
      <p:ext uri="{BB962C8B-B14F-4D97-AF65-F5344CB8AC3E}">
        <p14:creationId xmlns:p14="http://schemas.microsoft.com/office/powerpoint/2010/main" val="286325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«Schadenersatz bei </a:t>
            </a:r>
            <a:r>
              <a:rPr lang="de-CH" dirty="0" err="1"/>
              <a:t>vertragsverletzung</a:t>
            </a:r>
            <a:r>
              <a:rPr lang="de-CH" dirty="0"/>
              <a: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Voraussetzungen der Haftung nach Art. 97 OR:</a:t>
            </a:r>
          </a:p>
          <a:p>
            <a:pPr lvl="2"/>
            <a:r>
              <a:rPr lang="de-CH" dirty="0"/>
              <a:t>Schaden</a:t>
            </a:r>
          </a:p>
          <a:p>
            <a:pPr lvl="2"/>
            <a:r>
              <a:rPr lang="de-CH" dirty="0"/>
              <a:t>Vertragsverletzung</a:t>
            </a:r>
          </a:p>
          <a:p>
            <a:pPr lvl="2"/>
            <a:r>
              <a:rPr lang="de-CH" dirty="0"/>
              <a:t>Kausalität</a:t>
            </a:r>
          </a:p>
          <a:p>
            <a:pPr lvl="4"/>
            <a:r>
              <a:rPr lang="de-CH" dirty="0"/>
              <a:t>natürliche</a:t>
            </a:r>
          </a:p>
          <a:p>
            <a:pPr lvl="4">
              <a:spcAft>
                <a:spcPts val="1200"/>
              </a:spcAft>
            </a:pPr>
            <a:r>
              <a:rPr lang="de-CH" dirty="0"/>
              <a:t>adäquate</a:t>
            </a:r>
          </a:p>
          <a:p>
            <a:pPr lvl="2"/>
            <a:r>
              <a:rPr lang="de-CH" dirty="0"/>
              <a:t>Verschulden: Wissen und Willen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59</a:t>
            </a:fld>
            <a:endParaRPr lang="de-CH" dirty="0"/>
          </a:p>
        </p:txBody>
      </p:sp>
    </p:spTree>
    <p:extLst>
      <p:ext uri="{BB962C8B-B14F-4D97-AF65-F5344CB8AC3E}">
        <p14:creationId xmlns:p14="http://schemas.microsoft.com/office/powerpoint/2010/main" val="23534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E5853-82E0-4077-B4D5-4D44B0E03379}"/>
              </a:ext>
            </a:extLst>
          </p:cNvPr>
          <p:cNvSpPr>
            <a:spLocks noGrp="1"/>
          </p:cNvSpPr>
          <p:nvPr>
            <p:ph type="ctrTitle"/>
          </p:nvPr>
        </p:nvSpPr>
        <p:spPr/>
        <p:txBody>
          <a:bodyPr/>
          <a:lstStyle/>
          <a:p>
            <a:r>
              <a:rPr lang="de-CH" dirty="0"/>
              <a:t>Unsere Spezialgebiete</a:t>
            </a:r>
          </a:p>
        </p:txBody>
      </p:sp>
      <p:sp>
        <p:nvSpPr>
          <p:cNvPr id="3" name="Textplatzhalter 2">
            <a:extLst>
              <a:ext uri="{FF2B5EF4-FFF2-40B4-BE49-F238E27FC236}">
                <a16:creationId xmlns:a16="http://schemas.microsoft.com/office/drawing/2014/main" id="{5FECC06A-73BE-4BB9-95EF-1028E3854080}"/>
              </a:ext>
            </a:extLst>
          </p:cNvPr>
          <p:cNvSpPr>
            <a:spLocks noGrp="1"/>
          </p:cNvSpPr>
          <p:nvPr>
            <p:ph type="body" sz="quarter" idx="10"/>
          </p:nvPr>
        </p:nvSpPr>
        <p:spPr/>
        <p:txBody>
          <a:bodyPr/>
          <a:lstStyle/>
          <a:p>
            <a:endParaRPr lang="de-CH"/>
          </a:p>
        </p:txBody>
      </p:sp>
      <p:sp>
        <p:nvSpPr>
          <p:cNvPr id="4" name="Textplatzhalter 3">
            <a:extLst>
              <a:ext uri="{FF2B5EF4-FFF2-40B4-BE49-F238E27FC236}">
                <a16:creationId xmlns:a16="http://schemas.microsoft.com/office/drawing/2014/main" id="{319F6170-64CB-417A-813D-B183EFAD9984}"/>
              </a:ext>
            </a:extLst>
          </p:cNvPr>
          <p:cNvSpPr>
            <a:spLocks noGrp="1"/>
          </p:cNvSpPr>
          <p:nvPr>
            <p:ph type="body" sz="quarter" idx="11"/>
          </p:nvPr>
        </p:nvSpPr>
        <p:spPr/>
        <p:txBody>
          <a:bodyPr/>
          <a:lstStyle/>
          <a:p>
            <a:endParaRPr lang="de-CH"/>
          </a:p>
        </p:txBody>
      </p:sp>
    </p:spTree>
    <p:extLst>
      <p:ext uri="{BB962C8B-B14F-4D97-AF65-F5344CB8AC3E}">
        <p14:creationId xmlns:p14="http://schemas.microsoft.com/office/powerpoint/2010/main" val="1415539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cstate="print">
            <a:alphaModFix amt="38000"/>
            <a:extLst>
              <a:ext uri="{28A0092B-C50C-407E-A947-70E740481C1C}">
                <a14:useLocalDpi xmlns:a14="http://schemas.microsoft.com/office/drawing/2010/main"/>
              </a:ext>
            </a:extLst>
          </a:blip>
          <a:srcRect/>
          <a:stretch/>
        </p:blipFill>
        <p:spPr>
          <a:xfrm>
            <a:off x="4807369" y="-479842"/>
            <a:ext cx="4336631" cy="5427856"/>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60</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7677397" cy="4524315"/>
          </a:xfrm>
          <a:prstGeom prst="rect">
            <a:avLst/>
          </a:prstGeom>
          <a:noFill/>
        </p:spPr>
        <p:txBody>
          <a:bodyPr wrap="square">
            <a:spAutoFit/>
          </a:bodyPr>
          <a:lstStyle/>
          <a:p>
            <a:r>
              <a:rPr lang="de-CH" sz="3200" dirty="0"/>
              <a:t>Martina vermietet seine Wohnung an Andi. Andis Toilette ist kaputt. Martina engagiert die WC-</a:t>
            </a:r>
            <a:r>
              <a:rPr lang="de-CH" sz="3200" dirty="0" err="1"/>
              <a:t>Repair</a:t>
            </a:r>
            <a:r>
              <a:rPr lang="de-CH" sz="3200" dirty="0"/>
              <a:t> AG für die Reparatur. Diese erledigt das, schliesst aber das Abwasser nicht richtig an. Das Abwasser läuft darum in Andis Wohnung und zerstört sowohl den Holzboden, den Martina hat verlegen lassen, als auch Andis Teppich. Wie ist die Rechtslage?</a:t>
            </a:r>
          </a:p>
        </p:txBody>
      </p:sp>
    </p:spTree>
    <p:extLst>
      <p:ext uri="{BB962C8B-B14F-4D97-AF65-F5344CB8AC3E}">
        <p14:creationId xmlns:p14="http://schemas.microsoft.com/office/powerpoint/2010/main" val="379463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«Überblick über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61</a:t>
            </a:fld>
            <a:endParaRPr lang="de-CH" dirty="0"/>
          </a:p>
        </p:txBody>
      </p:sp>
      <p:graphicFrame>
        <p:nvGraphicFramePr>
          <p:cNvPr id="6" name="Diagramm 5">
            <a:extLst>
              <a:ext uri="{FF2B5EF4-FFF2-40B4-BE49-F238E27FC236}">
                <a16:creationId xmlns:a16="http://schemas.microsoft.com/office/drawing/2014/main" id="{4AB415E5-5805-3F4D-B0D0-71827809DDBC}"/>
              </a:ext>
            </a:extLst>
          </p:cNvPr>
          <p:cNvGraphicFramePr/>
          <p:nvPr>
            <p:extLst>
              <p:ext uri="{D42A27DB-BD31-4B8C-83A1-F6EECF244321}">
                <p14:modId xmlns:p14="http://schemas.microsoft.com/office/powerpoint/2010/main" val="123669679"/>
              </p:ext>
            </p:extLst>
          </p:nvPr>
        </p:nvGraphicFramePr>
        <p:xfrm>
          <a:off x="395536" y="1131590"/>
          <a:ext cx="6576392" cy="361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750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«Unerlaubte Handlung: Art. 41 OR»</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Voraussetzungen der Haftung:</a:t>
            </a:r>
          </a:p>
          <a:p>
            <a:pPr lvl="2"/>
            <a:r>
              <a:rPr lang="de-CH" dirty="0"/>
              <a:t>Schaden</a:t>
            </a:r>
          </a:p>
          <a:p>
            <a:pPr lvl="2"/>
            <a:r>
              <a:rPr lang="de-CH" dirty="0"/>
              <a:t>Widerrechtlichkeit</a:t>
            </a:r>
          </a:p>
          <a:p>
            <a:pPr lvl="2"/>
            <a:r>
              <a:rPr lang="de-CH" dirty="0"/>
              <a:t>Kausalität</a:t>
            </a:r>
          </a:p>
          <a:p>
            <a:pPr lvl="4"/>
            <a:r>
              <a:rPr lang="de-CH" dirty="0"/>
              <a:t>natürliche</a:t>
            </a:r>
          </a:p>
          <a:p>
            <a:pPr lvl="4">
              <a:spcAft>
                <a:spcPts val="1200"/>
              </a:spcAft>
            </a:pPr>
            <a:r>
              <a:rPr lang="de-CH" dirty="0"/>
              <a:t>adäquate</a:t>
            </a:r>
          </a:p>
          <a:p>
            <a:pPr lvl="2"/>
            <a:r>
              <a:rPr lang="de-CH" dirty="0"/>
              <a:t>Verschulden: Wissen und Willen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62</a:t>
            </a:fld>
            <a:endParaRPr lang="de-CH" dirty="0"/>
          </a:p>
        </p:txBody>
      </p:sp>
    </p:spTree>
    <p:extLst>
      <p:ext uri="{BB962C8B-B14F-4D97-AF65-F5344CB8AC3E}">
        <p14:creationId xmlns:p14="http://schemas.microsoft.com/office/powerpoint/2010/main" val="229941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«Kausalhaftungen»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Voraussetzungen einer Haftung:</a:t>
            </a:r>
          </a:p>
          <a:p>
            <a:pPr lvl="2"/>
            <a:r>
              <a:rPr lang="de-CH" dirty="0"/>
              <a:t>Schaden</a:t>
            </a:r>
          </a:p>
          <a:p>
            <a:pPr lvl="2"/>
            <a:r>
              <a:rPr lang="de-CH" dirty="0"/>
              <a:t>Widerrechtlichkeit</a:t>
            </a:r>
          </a:p>
          <a:p>
            <a:pPr lvl="2"/>
            <a:r>
              <a:rPr lang="de-CH" dirty="0"/>
              <a:t>Kausalität</a:t>
            </a:r>
          </a:p>
          <a:p>
            <a:pPr lvl="4"/>
            <a:r>
              <a:rPr lang="de-CH" dirty="0"/>
              <a:t>natürliche</a:t>
            </a:r>
          </a:p>
          <a:p>
            <a:pPr lvl="4">
              <a:spcAft>
                <a:spcPts val="1200"/>
              </a:spcAft>
            </a:pPr>
            <a:r>
              <a:rPr lang="de-CH" dirty="0"/>
              <a:t>adäquate</a:t>
            </a:r>
          </a:p>
          <a:p>
            <a:pPr lvl="2"/>
            <a:r>
              <a:rPr lang="de-CH" dirty="0"/>
              <a:t>Gefährdungslage (durch Gesetz geregelt)</a:t>
            </a:r>
          </a:p>
          <a:p>
            <a:pPr marL="0" lvl="2" indent="0">
              <a:buNone/>
            </a:pPr>
            <a:r>
              <a:rPr lang="de-CH" dirty="0"/>
              <a:t>Z.B.: Art. 55, 56, 58, 333 OR, 679 ZGB, 58 SVG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63</a:t>
            </a:fld>
            <a:endParaRPr lang="de-CH" dirty="0"/>
          </a:p>
        </p:txBody>
      </p:sp>
    </p:spTree>
    <p:extLst>
      <p:ext uri="{BB962C8B-B14F-4D97-AF65-F5344CB8AC3E}">
        <p14:creationId xmlns:p14="http://schemas.microsoft.com/office/powerpoint/2010/main" val="230238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«Werkeigentümerhaftung»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Voraussetzungen einer Haftung nach Art. 58 OR:</a:t>
            </a:r>
          </a:p>
          <a:p>
            <a:pPr lvl="2"/>
            <a:r>
              <a:rPr lang="de-CH" dirty="0"/>
              <a:t>Schaden</a:t>
            </a:r>
          </a:p>
          <a:p>
            <a:pPr lvl="2"/>
            <a:r>
              <a:rPr lang="de-CH" dirty="0"/>
              <a:t>Widerrechtlichkeit</a:t>
            </a:r>
          </a:p>
          <a:p>
            <a:pPr lvl="2"/>
            <a:r>
              <a:rPr lang="de-CH" dirty="0"/>
              <a:t>Werkmangel</a:t>
            </a:r>
          </a:p>
          <a:p>
            <a:pPr lvl="2"/>
            <a:r>
              <a:rPr lang="de-CH" dirty="0"/>
              <a:t>Kausalität</a:t>
            </a:r>
          </a:p>
          <a:p>
            <a:pPr lvl="2"/>
            <a:r>
              <a:rPr lang="de-CH" dirty="0"/>
              <a:t>Mangelnder Unterhalt / Anlage</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64</a:t>
            </a:fld>
            <a:endParaRPr lang="de-CH" dirty="0"/>
          </a:p>
        </p:txBody>
      </p:sp>
    </p:spTree>
    <p:extLst>
      <p:ext uri="{BB962C8B-B14F-4D97-AF65-F5344CB8AC3E}">
        <p14:creationId xmlns:p14="http://schemas.microsoft.com/office/powerpoint/2010/main" val="183731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«Haftung des Familienvaters»</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Voraussetzungen der Haftung nach Art. 333 ZGB</a:t>
            </a:r>
          </a:p>
          <a:p>
            <a:endParaRPr lang="de-CH" dirty="0"/>
          </a:p>
          <a:p>
            <a:r>
              <a:rPr lang="de-CH" dirty="0"/>
              <a:t>«Verursacht ein unmündiger oder entmündigter, ein geistesschwacher oder geisteskranker Hausgenosse einen Schaden, so ist das Familienhaupt dafür haftbar, insofern es nicht darzutun vermag, dass es das übliche und durch die Umstände gebotene Mass von Sorgfalt in der Beaufsichtigung beobachtet hat.»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65</a:t>
            </a:fld>
            <a:endParaRPr lang="de-CH" dirty="0"/>
          </a:p>
        </p:txBody>
      </p:sp>
    </p:spTree>
    <p:extLst>
      <p:ext uri="{BB962C8B-B14F-4D97-AF65-F5344CB8AC3E}">
        <p14:creationId xmlns:p14="http://schemas.microsoft.com/office/powerpoint/2010/main" val="2196828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«Haftung des Fahrzeughalters»</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r>
              <a:rPr lang="de-CH" dirty="0"/>
              <a:t>Voraussetzungen der Haftung nach Art. 58 SVG:</a:t>
            </a:r>
          </a:p>
          <a:p>
            <a:endParaRPr lang="de-CH" dirty="0"/>
          </a:p>
          <a:p>
            <a:r>
              <a:rPr lang="de-CH" dirty="0"/>
              <a:t>«Wird durch den Betrieb eines Motorfahrzeuges ein Mensch getötet oder verletzt oder Sachschaden verursacht, so haftet der Halter für den Schaden.»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66</a:t>
            </a:fld>
            <a:endParaRPr lang="de-CH" dirty="0"/>
          </a:p>
        </p:txBody>
      </p:sp>
    </p:spTree>
    <p:extLst>
      <p:ext uri="{BB962C8B-B14F-4D97-AF65-F5344CB8AC3E}">
        <p14:creationId xmlns:p14="http://schemas.microsoft.com/office/powerpoint/2010/main" val="2749136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«Überblick über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67</a:t>
            </a:fld>
            <a:endParaRPr lang="de-CH" dirty="0"/>
          </a:p>
        </p:txBody>
      </p:sp>
      <p:graphicFrame>
        <p:nvGraphicFramePr>
          <p:cNvPr id="6" name="Diagramm 5">
            <a:extLst>
              <a:ext uri="{FF2B5EF4-FFF2-40B4-BE49-F238E27FC236}">
                <a16:creationId xmlns:a16="http://schemas.microsoft.com/office/drawing/2014/main" id="{4AB415E5-5805-3F4D-B0D0-71827809DDBC}"/>
              </a:ext>
            </a:extLst>
          </p:cNvPr>
          <p:cNvGraphicFramePr/>
          <p:nvPr>
            <p:extLst>
              <p:ext uri="{D42A27DB-BD31-4B8C-83A1-F6EECF244321}">
                <p14:modId xmlns:p14="http://schemas.microsoft.com/office/powerpoint/2010/main" val="2315644372"/>
              </p:ext>
            </p:extLst>
          </p:nvPr>
        </p:nvGraphicFramePr>
        <p:xfrm>
          <a:off x="395536" y="1131590"/>
          <a:ext cx="6576392" cy="361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91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«Ungerechtfertigte Bereicherung»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455313"/>
            <a:ext cx="7344816" cy="3348685"/>
          </a:xfrm>
        </p:spPr>
        <p:txBody>
          <a:bodyPr/>
          <a:lstStyle/>
          <a:p>
            <a:pPr marL="0" lvl="2" indent="0">
              <a:buNone/>
            </a:pPr>
            <a:r>
              <a:rPr lang="de-CH" dirty="0"/>
              <a:t>Voraussetzungen eines Anspruchs:</a:t>
            </a:r>
          </a:p>
          <a:p>
            <a:pPr marL="0" lvl="2" indent="0">
              <a:buNone/>
            </a:pPr>
            <a:r>
              <a:rPr lang="de-CH" dirty="0"/>
              <a:t>Art. 62 und 63 OR</a:t>
            </a:r>
          </a:p>
          <a:p>
            <a:pPr lvl="2"/>
            <a:r>
              <a:rPr lang="de-CH" dirty="0"/>
              <a:t>Bereicherung</a:t>
            </a:r>
          </a:p>
          <a:p>
            <a:pPr lvl="2"/>
            <a:r>
              <a:rPr lang="de-CH" dirty="0"/>
              <a:t>Entreicherung</a:t>
            </a:r>
          </a:p>
          <a:p>
            <a:pPr lvl="2"/>
            <a:r>
              <a:rPr lang="de-CH" dirty="0"/>
              <a:t>Fehlen eines Rechtsgrundes</a:t>
            </a:r>
          </a:p>
          <a:p>
            <a:pPr lvl="4"/>
            <a:r>
              <a:rPr lang="de-CH" dirty="0"/>
              <a:t>Nicht verwirklichter Grund</a:t>
            </a:r>
          </a:p>
          <a:p>
            <a:pPr lvl="4"/>
            <a:r>
              <a:rPr lang="de-CH" dirty="0"/>
              <a:t>Nachträglich weggefallener Grund</a:t>
            </a:r>
          </a:p>
          <a:p>
            <a:pPr lvl="4"/>
            <a:r>
              <a:rPr lang="de-CH" dirty="0"/>
              <a:t>Ohne Grund: Irrtümliche Bezahlung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68</a:t>
            </a:fld>
            <a:endParaRPr lang="de-CH" dirty="0"/>
          </a:p>
        </p:txBody>
      </p:sp>
    </p:spTree>
    <p:extLst>
      <p:ext uri="{BB962C8B-B14F-4D97-AF65-F5344CB8AC3E}">
        <p14:creationId xmlns:p14="http://schemas.microsoft.com/office/powerpoint/2010/main" val="40132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«Überblick über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69</a:t>
            </a:fld>
            <a:endParaRPr lang="de-CH" dirty="0"/>
          </a:p>
        </p:txBody>
      </p:sp>
      <p:graphicFrame>
        <p:nvGraphicFramePr>
          <p:cNvPr id="6" name="Diagramm 5">
            <a:extLst>
              <a:ext uri="{FF2B5EF4-FFF2-40B4-BE49-F238E27FC236}">
                <a16:creationId xmlns:a16="http://schemas.microsoft.com/office/drawing/2014/main" id="{4AB415E5-5805-3F4D-B0D0-71827809DDBC}"/>
              </a:ext>
            </a:extLst>
          </p:cNvPr>
          <p:cNvGraphicFramePr/>
          <p:nvPr>
            <p:extLst>
              <p:ext uri="{D42A27DB-BD31-4B8C-83A1-F6EECF244321}">
                <p14:modId xmlns:p14="http://schemas.microsoft.com/office/powerpoint/2010/main" val="161345446"/>
              </p:ext>
            </p:extLst>
          </p:nvPr>
        </p:nvGraphicFramePr>
        <p:xfrm>
          <a:off x="395536" y="1131590"/>
          <a:ext cx="6576392" cy="361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55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08605DF-5736-4D09-9E0D-F9241D6480BE}"/>
              </a:ext>
            </a:extLst>
          </p:cNvPr>
          <p:cNvSpPr>
            <a:spLocks noGrp="1"/>
          </p:cNvSpPr>
          <p:nvPr>
            <p:ph idx="1"/>
          </p:nvPr>
        </p:nvSpPr>
        <p:spPr>
          <a:xfrm>
            <a:off x="4282008" y="301850"/>
            <a:ext cx="4106416" cy="4790174"/>
          </a:xfrm>
        </p:spPr>
        <p:txBody>
          <a:bodyPr/>
          <a:lstStyle/>
          <a:p>
            <a:pPr lvl="1"/>
            <a:r>
              <a:rPr lang="de-DE" dirty="0"/>
              <a:t>Familien</a:t>
            </a:r>
          </a:p>
          <a:p>
            <a:r>
              <a:rPr lang="de-DE" dirty="0"/>
              <a:t>Ob in eingetragener Partnerschaft, in der Ehe oder Konkubinat: das Familienrecht ist ein breites Fach- gebiet, das ständiger Rechtswand- </a:t>
            </a:r>
            <a:r>
              <a:rPr lang="de-DE" dirty="0" err="1"/>
              <a:t>lung</a:t>
            </a:r>
            <a:r>
              <a:rPr lang="de-DE" dirty="0"/>
              <a:t> unterworfen ist. Wir beraten </a:t>
            </a:r>
            <a:br>
              <a:rPr lang="de-DE" dirty="0"/>
            </a:br>
            <a:r>
              <a:rPr lang="de-DE" dirty="0"/>
              <a:t>Sie gerne. Auch für die Regelung der Vermögensnachfolge zu Leb-zeiten oder im Erbfall oder bei steuerrechtlichen Optimierungen helfen wir Ihnen eine passende </a:t>
            </a:r>
          </a:p>
          <a:p>
            <a:r>
              <a:rPr lang="de-DE" dirty="0"/>
              <a:t>Lösung zu finden.</a:t>
            </a:r>
            <a:endParaRPr lang="de-CH" dirty="0"/>
          </a:p>
        </p:txBody>
      </p:sp>
      <p:sp>
        <p:nvSpPr>
          <p:cNvPr id="3" name="Foliennummernplatzhalter 2">
            <a:extLst>
              <a:ext uri="{FF2B5EF4-FFF2-40B4-BE49-F238E27FC236}">
                <a16:creationId xmlns:a16="http://schemas.microsoft.com/office/drawing/2014/main" id="{B2A247C4-1C38-4AC7-B37F-76FE7642BCE4}"/>
              </a:ext>
            </a:extLst>
          </p:cNvPr>
          <p:cNvSpPr>
            <a:spLocks noGrp="1"/>
          </p:cNvSpPr>
          <p:nvPr>
            <p:ph type="sldNum" sz="quarter" idx="4"/>
          </p:nvPr>
        </p:nvSpPr>
        <p:spPr/>
        <p:txBody>
          <a:bodyPr/>
          <a:lstStyle/>
          <a:p>
            <a:fld id="{442AD375-037F-43D0-B059-5172DA06796A}" type="slidenum">
              <a:rPr lang="de-CH" smtClean="0"/>
              <a:pPr/>
              <a:t>7</a:t>
            </a:fld>
            <a:endParaRPr lang="de-CH" dirty="0"/>
          </a:p>
        </p:txBody>
      </p:sp>
      <p:pic>
        <p:nvPicPr>
          <p:cNvPr id="5" name="Bildplatzhalter 4"/>
          <p:cNvPicPr>
            <a:picLocks noGrp="1" noChangeAspect="1"/>
          </p:cNvPicPr>
          <p:nvPr>
            <p:ph type="pic" sz="quarter" idx="11"/>
          </p:nvPr>
        </p:nvPicPr>
        <p:blipFill>
          <a:blip r:embed="rId2">
            <a:extLst>
              <a:ext uri="{28A0092B-C50C-407E-A947-70E740481C1C}">
                <a14:useLocalDpi xmlns:a14="http://schemas.microsoft.com/office/drawing/2010/main"/>
              </a:ext>
            </a:extLst>
          </a:blip>
          <a:srcRect l="29416" r="29416"/>
          <a:stretch>
            <a:fillRect/>
          </a:stretch>
        </p:blipFill>
        <p:spPr/>
      </p:pic>
    </p:spTree>
    <p:extLst>
      <p:ext uri="{BB962C8B-B14F-4D97-AF65-F5344CB8AC3E}">
        <p14:creationId xmlns:p14="http://schemas.microsoft.com/office/powerpoint/2010/main" val="21738056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«Erfüllung von Obligationen»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Persönliche Leistung der Schuld (Art. 68 OR)</a:t>
            </a:r>
          </a:p>
          <a:p>
            <a:pPr lvl="2"/>
            <a:endParaRPr lang="de-CH" dirty="0"/>
          </a:p>
          <a:p>
            <a:pPr lvl="2"/>
            <a:r>
              <a:rPr lang="de-CH" dirty="0"/>
              <a:t>Geldschulden = Bringschulden (Art. 74 OR)</a:t>
            </a:r>
          </a:p>
          <a:p>
            <a:pPr lvl="2"/>
            <a:r>
              <a:rPr lang="de-CH" dirty="0"/>
              <a:t>Sachschulden = Holschulden (Art. 74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70</a:t>
            </a:fld>
            <a:endParaRPr lang="de-CH" dirty="0"/>
          </a:p>
        </p:txBody>
      </p:sp>
    </p:spTree>
    <p:extLst>
      <p:ext uri="{BB962C8B-B14F-4D97-AF65-F5344CB8AC3E}">
        <p14:creationId xmlns:p14="http://schemas.microsoft.com/office/powerpoint/2010/main" val="39468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rcRect/>
          <a:stretch/>
        </p:blipFill>
        <p:spPr>
          <a:xfrm>
            <a:off x="4807369" y="584133"/>
            <a:ext cx="4336631" cy="3299905"/>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71</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7677397" cy="3539430"/>
          </a:xfrm>
          <a:prstGeom prst="rect">
            <a:avLst/>
          </a:prstGeom>
          <a:noFill/>
        </p:spPr>
        <p:txBody>
          <a:bodyPr wrap="square">
            <a:spAutoFit/>
          </a:bodyPr>
          <a:lstStyle/>
          <a:p>
            <a:r>
              <a:rPr lang="de-CH" sz="3200" dirty="0"/>
              <a:t>X schliesst mit Y einen Kaufvertrag über ein Klavier für CHF 1’000.00 mit Vorauszahlung. Y zahlt. X teilt Y anschliessend mit, dass das Klavier in Zürich steht und Y das Klavier bei ihm in Zürich abholen könne. Y weigert sich.</a:t>
            </a:r>
          </a:p>
          <a:p>
            <a:endParaRPr lang="de-CH" sz="3200" dirty="0"/>
          </a:p>
          <a:p>
            <a:r>
              <a:rPr lang="de-CH" sz="3200" dirty="0"/>
              <a:t>Wer ist im Recht?</a:t>
            </a:r>
          </a:p>
        </p:txBody>
      </p:sp>
    </p:spTree>
    <p:extLst>
      <p:ext uri="{BB962C8B-B14F-4D97-AF65-F5344CB8AC3E}">
        <p14:creationId xmlns:p14="http://schemas.microsoft.com/office/powerpoint/2010/main" val="12856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26000"/>
            <a:extLst>
              <a:ext uri="{28A0092B-C50C-407E-A947-70E740481C1C}">
                <a14:useLocalDpi xmlns:a14="http://schemas.microsoft.com/office/drawing/2010/main"/>
              </a:ext>
            </a:extLst>
          </a:blip>
          <a:srcRect/>
          <a:stretch/>
        </p:blipFill>
        <p:spPr>
          <a:xfrm>
            <a:off x="-6046" y="-645273"/>
            <a:ext cx="9150046" cy="5647293"/>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72</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7677397" cy="3539430"/>
          </a:xfrm>
          <a:prstGeom prst="rect">
            <a:avLst/>
          </a:prstGeom>
          <a:noFill/>
        </p:spPr>
        <p:txBody>
          <a:bodyPr wrap="square">
            <a:spAutoFit/>
          </a:bodyPr>
          <a:lstStyle/>
          <a:p>
            <a:r>
              <a:rPr lang="de-CH" sz="3200" dirty="0"/>
              <a:t>A hat mit B einen Mietvertrag abgeschlossen. A zahlt den Mietzins aber nicht. Nachdem A der Vertrag gemäss Art. 257d OR gekündigt wurde, ficht er die Kündigung an und sagt, ihm seien keine Einzahlungsscheine zur Verfügung gestellt worden. Er habe so nicht zahlen können.</a:t>
            </a:r>
          </a:p>
        </p:txBody>
      </p:sp>
    </p:spTree>
    <p:extLst>
      <p:ext uri="{BB962C8B-B14F-4D97-AF65-F5344CB8AC3E}">
        <p14:creationId xmlns:p14="http://schemas.microsoft.com/office/powerpoint/2010/main" val="34295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«Erfüllung von Obligationen»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Zeitpunkt der Erfüllung:</a:t>
            </a:r>
          </a:p>
          <a:p>
            <a:pPr lvl="2"/>
            <a:r>
              <a:rPr lang="de-CH" dirty="0"/>
              <a:t>Erfüllbarkeit</a:t>
            </a:r>
          </a:p>
          <a:p>
            <a:pPr lvl="2"/>
            <a:r>
              <a:rPr lang="de-CH" dirty="0"/>
              <a:t>Fälligkeit</a:t>
            </a:r>
          </a:p>
          <a:p>
            <a:pPr lvl="2"/>
            <a:r>
              <a:rPr lang="de-CH" dirty="0"/>
              <a:t>Verzug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73</a:t>
            </a:fld>
            <a:endParaRPr lang="de-CH" dirty="0"/>
          </a:p>
        </p:txBody>
      </p:sp>
    </p:spTree>
    <p:extLst>
      <p:ext uri="{BB962C8B-B14F-4D97-AF65-F5344CB8AC3E}">
        <p14:creationId xmlns:p14="http://schemas.microsoft.com/office/powerpoint/2010/main" val="10037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«Erfüllung von Obligationen»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Zeitpunkt der Erfüllung:</a:t>
            </a:r>
          </a:p>
          <a:p>
            <a:pPr lvl="2"/>
            <a:r>
              <a:rPr lang="de-CH" dirty="0"/>
              <a:t>Art. 75 ff OR</a:t>
            </a:r>
          </a:p>
          <a:p>
            <a:pPr lvl="2"/>
            <a:r>
              <a:rPr lang="de-CH" dirty="0"/>
              <a:t>BG über den Fristenlauf an Samstagen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74</a:t>
            </a:fld>
            <a:endParaRPr lang="de-CH" dirty="0"/>
          </a:p>
        </p:txBody>
      </p:sp>
    </p:spTree>
    <p:extLst>
      <p:ext uri="{BB962C8B-B14F-4D97-AF65-F5344CB8AC3E}">
        <p14:creationId xmlns:p14="http://schemas.microsoft.com/office/powerpoint/2010/main" val="377798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«Anrechnung von Zahlungen»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Teilzahlungen: Art. 85 OR</a:t>
            </a:r>
          </a:p>
          <a:p>
            <a:pPr lvl="2"/>
            <a:r>
              <a:rPr lang="de-CH" dirty="0"/>
              <a:t>Mehrere Schulden: Art. 86 und 87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75</a:t>
            </a:fld>
            <a:endParaRPr lang="de-CH" dirty="0"/>
          </a:p>
        </p:txBody>
      </p:sp>
    </p:spTree>
    <p:extLst>
      <p:ext uri="{BB962C8B-B14F-4D97-AF65-F5344CB8AC3E}">
        <p14:creationId xmlns:p14="http://schemas.microsoft.com/office/powerpoint/2010/main" val="403901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«Anrechnung von </a:t>
            </a:r>
            <a:r>
              <a:rPr lang="de-CH" dirty="0" err="1"/>
              <a:t>zahlungen</a:t>
            </a:r>
            <a:r>
              <a:rPr lang="de-CH" dirty="0"/>
              <a:t>»</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Bei mehreren Schulden:</a:t>
            </a:r>
          </a:p>
          <a:p>
            <a:pPr lvl="2"/>
            <a:r>
              <a:rPr lang="de-CH" dirty="0"/>
              <a:t>Erklärung des Schuldners</a:t>
            </a:r>
          </a:p>
          <a:p>
            <a:pPr lvl="2"/>
            <a:r>
              <a:rPr lang="de-CH" dirty="0"/>
              <a:t>sofortige Erklärung des Gläubigers</a:t>
            </a:r>
          </a:p>
          <a:p>
            <a:pPr lvl="2"/>
            <a:r>
              <a:rPr lang="de-CH" dirty="0"/>
              <a:t>auf fällige Schuld</a:t>
            </a:r>
          </a:p>
          <a:p>
            <a:pPr lvl="2"/>
            <a:r>
              <a:rPr lang="de-CH" dirty="0"/>
              <a:t>bei mehreren fälligen auf die zuerst betriebene</a:t>
            </a:r>
          </a:p>
          <a:p>
            <a:pPr lvl="2"/>
            <a:r>
              <a:rPr lang="de-CH" dirty="0"/>
              <a:t>wenn keine Betreibung, auf die zuerst verfallene</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76</a:t>
            </a:fld>
            <a:endParaRPr lang="de-CH" dirty="0"/>
          </a:p>
        </p:txBody>
      </p:sp>
    </p:spTree>
    <p:extLst>
      <p:ext uri="{BB962C8B-B14F-4D97-AF65-F5344CB8AC3E}">
        <p14:creationId xmlns:p14="http://schemas.microsoft.com/office/powerpoint/2010/main" val="17759660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«Schuldnerverzug»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Voraussetzungen des Schuldnerverzugs nach Art. 102 ff. OR:</a:t>
            </a:r>
          </a:p>
          <a:p>
            <a:pPr lvl="2"/>
            <a:r>
              <a:rPr lang="de-CH" dirty="0"/>
              <a:t>Fälligkeit der Schuld</a:t>
            </a:r>
          </a:p>
          <a:p>
            <a:pPr lvl="2"/>
            <a:r>
              <a:rPr lang="de-CH" dirty="0"/>
              <a:t>Mahnung oder </a:t>
            </a:r>
            <a:r>
              <a:rPr lang="de-CH" dirty="0" err="1"/>
              <a:t>Verfalltagsgeschäft</a:t>
            </a:r>
            <a:endParaRPr lang="de-CH" dirty="0"/>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77</a:t>
            </a:fld>
            <a:endParaRPr lang="de-CH" dirty="0"/>
          </a:p>
        </p:txBody>
      </p:sp>
    </p:spTree>
    <p:extLst>
      <p:ext uri="{BB962C8B-B14F-4D97-AF65-F5344CB8AC3E}">
        <p14:creationId xmlns:p14="http://schemas.microsoft.com/office/powerpoint/2010/main" val="264854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a:extLst>
              <a:ext uri="{FF2B5EF4-FFF2-40B4-BE49-F238E27FC236}">
                <a16:creationId xmlns:a16="http://schemas.microsoft.com/office/drawing/2014/main" id="{E3DD2719-D18E-8044-9612-2B5CB7A10354}"/>
              </a:ext>
            </a:extLst>
          </p:cNvPr>
          <p:cNvPicPr>
            <a:picLocks noChangeAspect="1"/>
          </p:cNvPicPr>
          <p:nvPr/>
        </p:nvPicPr>
        <p:blipFill>
          <a:blip r:embed="rId2">
            <a:alphaModFix amt="24000"/>
            <a:extLst>
              <a:ext uri="{28A0092B-C50C-407E-A947-70E740481C1C}">
                <a14:useLocalDpi xmlns:a14="http://schemas.microsoft.com/office/drawing/2010/main"/>
              </a:ext>
            </a:extLst>
          </a:blip>
          <a:srcRect/>
          <a:stretch/>
        </p:blipFill>
        <p:spPr>
          <a:xfrm>
            <a:off x="0" y="-1192466"/>
            <a:ext cx="9144000" cy="6086475"/>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78</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7677397" cy="3046988"/>
          </a:xfrm>
          <a:prstGeom prst="rect">
            <a:avLst/>
          </a:prstGeom>
          <a:noFill/>
        </p:spPr>
        <p:txBody>
          <a:bodyPr wrap="square">
            <a:spAutoFit/>
          </a:bodyPr>
          <a:lstStyle/>
          <a:p>
            <a:r>
              <a:rPr lang="de-CH" sz="3200" dirty="0"/>
              <a:t>A ist Sanitär und verschickt B eine Rechnung «zahlbar in 30 Tagen». B zahlt bis zum 45 Tag nicht. A verschickt deshalb eine Mahnung und nach 60 Tagen eine Betreibung.</a:t>
            </a:r>
          </a:p>
          <a:p>
            <a:endParaRPr lang="de-CH" sz="3200" dirty="0"/>
          </a:p>
          <a:p>
            <a:r>
              <a:rPr lang="de-CH" sz="3200" dirty="0"/>
              <a:t>Wann tritt Verzug ein?</a:t>
            </a:r>
          </a:p>
        </p:txBody>
      </p:sp>
    </p:spTree>
    <p:extLst>
      <p:ext uri="{BB962C8B-B14F-4D97-AF65-F5344CB8AC3E}">
        <p14:creationId xmlns:p14="http://schemas.microsoft.com/office/powerpoint/2010/main" val="23815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«Folgen des Schuldnerverzugs»</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Art. 103ff OR:</a:t>
            </a:r>
          </a:p>
          <a:p>
            <a:pPr lvl="2"/>
            <a:r>
              <a:rPr lang="de-CH" dirty="0"/>
              <a:t>Verzugszins geschuldet</a:t>
            </a:r>
          </a:p>
          <a:p>
            <a:pPr lvl="2"/>
            <a:r>
              <a:rPr lang="de-CH" dirty="0"/>
              <a:t>Haftungsverschärfung</a:t>
            </a:r>
          </a:p>
          <a:p>
            <a:pPr lvl="2"/>
            <a:r>
              <a:rPr lang="de-CH" dirty="0"/>
              <a:t>Schadenersatz, wenn Verschulden vorliegt</a:t>
            </a:r>
          </a:p>
          <a:p>
            <a:pPr lvl="2"/>
            <a:r>
              <a:rPr lang="de-CH" dirty="0"/>
              <a:t>Möglichkeit der Nachfristansetzung mit Wahlmöglichkeit gemäss Art. 107 OR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79</a:t>
            </a:fld>
            <a:endParaRPr lang="de-CH" dirty="0"/>
          </a:p>
        </p:txBody>
      </p:sp>
    </p:spTree>
    <p:extLst>
      <p:ext uri="{BB962C8B-B14F-4D97-AF65-F5344CB8AC3E}">
        <p14:creationId xmlns:p14="http://schemas.microsoft.com/office/powerpoint/2010/main" val="71938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8091866-902C-4E42-A1A4-8E48B93A6255}"/>
              </a:ext>
            </a:extLst>
          </p:cNvPr>
          <p:cNvSpPr>
            <a:spLocks noGrp="1"/>
          </p:cNvSpPr>
          <p:nvPr>
            <p:ph idx="1"/>
          </p:nvPr>
        </p:nvSpPr>
        <p:spPr>
          <a:xfrm>
            <a:off x="899592" y="301850"/>
            <a:ext cx="4032448" cy="4790174"/>
          </a:xfrm>
        </p:spPr>
        <p:txBody>
          <a:bodyPr/>
          <a:lstStyle/>
          <a:p>
            <a:pPr lvl="1"/>
            <a:r>
              <a:rPr lang="de-DE" dirty="0"/>
              <a:t>Immobilien</a:t>
            </a:r>
          </a:p>
          <a:p>
            <a:pPr lvl="1"/>
            <a:r>
              <a:rPr lang="de-DE" dirty="0">
                <a:solidFill>
                  <a:schemeClr val="tx2"/>
                </a:solidFill>
              </a:rPr>
              <a:t>Wenn es ums Bauen, Umbauen, Kaufen oder Verkaufen, Vermieten oder Verwalten von Immobilien geht, sind Sie bei de Roche &amp; Partner AG am richtigen Ort. Wir beraten und vertreten unsere Kunden, die mehrheitlich aus dem professionellen Bereich stammen, in allen Immobilienfragen aus einer Hand und mit viel Erfahrung.</a:t>
            </a:r>
          </a:p>
        </p:txBody>
      </p:sp>
      <p:sp>
        <p:nvSpPr>
          <p:cNvPr id="3" name="Foliennummernplatzhalter 2">
            <a:extLst>
              <a:ext uri="{FF2B5EF4-FFF2-40B4-BE49-F238E27FC236}">
                <a16:creationId xmlns:a16="http://schemas.microsoft.com/office/drawing/2014/main" id="{94A9D2AA-6B8E-493F-BE6F-40A7ECE92877}"/>
              </a:ext>
            </a:extLst>
          </p:cNvPr>
          <p:cNvSpPr>
            <a:spLocks noGrp="1"/>
          </p:cNvSpPr>
          <p:nvPr>
            <p:ph type="sldNum" sz="quarter" idx="4"/>
          </p:nvPr>
        </p:nvSpPr>
        <p:spPr/>
        <p:txBody>
          <a:bodyPr/>
          <a:lstStyle/>
          <a:p>
            <a:fld id="{442AD375-037F-43D0-B059-5172DA06796A}" type="slidenum">
              <a:rPr lang="de-CH" smtClean="0"/>
              <a:pPr/>
              <a:t>8</a:t>
            </a:fld>
            <a:endParaRPr lang="de-CH" dirty="0"/>
          </a:p>
        </p:txBody>
      </p:sp>
      <p:pic>
        <p:nvPicPr>
          <p:cNvPr id="5" name="Bildplatzhalter 4"/>
          <p:cNvPicPr>
            <a:picLocks noGrp="1" noChangeAspect="1"/>
          </p:cNvPicPr>
          <p:nvPr>
            <p:ph type="pic" sz="quarter" idx="11"/>
          </p:nvPr>
        </p:nvPicPr>
        <p:blipFill>
          <a:blip r:embed="rId2">
            <a:extLst>
              <a:ext uri="{28A0092B-C50C-407E-A947-70E740481C1C}">
                <a14:useLocalDpi xmlns:a14="http://schemas.microsoft.com/office/drawing/2010/main"/>
              </a:ext>
            </a:extLst>
          </a:blip>
          <a:srcRect l="29392" r="29392"/>
          <a:stretch>
            <a:fillRect/>
          </a:stretch>
        </p:blipFill>
        <p:spPr/>
      </p:pic>
    </p:spTree>
    <p:extLst>
      <p:ext uri="{BB962C8B-B14F-4D97-AF65-F5344CB8AC3E}">
        <p14:creationId xmlns:p14="http://schemas.microsoft.com/office/powerpoint/2010/main" val="1317646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«Gläubigerverzug»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Voraussetzungen nach Art. 91 – 95 OR:</a:t>
            </a:r>
          </a:p>
          <a:p>
            <a:pPr lvl="2"/>
            <a:r>
              <a:rPr lang="de-CH" dirty="0"/>
              <a:t>Erfüllbarkeit der Leistung</a:t>
            </a:r>
          </a:p>
          <a:p>
            <a:pPr lvl="2"/>
            <a:r>
              <a:rPr lang="de-CH" dirty="0"/>
              <a:t>Leistungsangebot des Schuldners</a:t>
            </a:r>
          </a:p>
          <a:p>
            <a:pPr lvl="2"/>
            <a:r>
              <a:rPr lang="de-CH" dirty="0"/>
              <a:t>Verweigerung der Mitwirkung durch den Gläubiger</a:t>
            </a:r>
          </a:p>
          <a:p>
            <a:pPr lvl="2"/>
            <a:endParaRPr lang="de-CH" dirty="0"/>
          </a:p>
          <a:p>
            <a:pPr marL="0" lvl="2" indent="0">
              <a:buNone/>
            </a:pPr>
            <a:r>
              <a:rPr lang="de-CH" dirty="0"/>
              <a:t>Folge: Kein Schuldnerverzug mehr!</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80</a:t>
            </a:fld>
            <a:endParaRPr lang="de-CH" dirty="0"/>
          </a:p>
        </p:txBody>
      </p:sp>
    </p:spTree>
    <p:extLst>
      <p:ext uri="{BB962C8B-B14F-4D97-AF65-F5344CB8AC3E}">
        <p14:creationId xmlns:p14="http://schemas.microsoft.com/office/powerpoint/2010/main" val="13791126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«Überblick über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81</a:t>
            </a:fld>
            <a:endParaRPr lang="de-CH" dirty="0"/>
          </a:p>
        </p:txBody>
      </p:sp>
      <p:graphicFrame>
        <p:nvGraphicFramePr>
          <p:cNvPr id="6" name="Diagramm 5">
            <a:extLst>
              <a:ext uri="{FF2B5EF4-FFF2-40B4-BE49-F238E27FC236}">
                <a16:creationId xmlns:a16="http://schemas.microsoft.com/office/drawing/2014/main" id="{4AB415E5-5805-3F4D-B0D0-71827809DDBC}"/>
              </a:ext>
            </a:extLst>
          </p:cNvPr>
          <p:cNvGraphicFramePr/>
          <p:nvPr>
            <p:extLst>
              <p:ext uri="{D42A27DB-BD31-4B8C-83A1-F6EECF244321}">
                <p14:modId xmlns:p14="http://schemas.microsoft.com/office/powerpoint/2010/main" val="298261261"/>
              </p:ext>
            </p:extLst>
          </p:nvPr>
        </p:nvGraphicFramePr>
        <p:xfrm>
          <a:off x="395536" y="1131590"/>
          <a:ext cx="6576392" cy="361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4200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«Erlöschen  von Obligationen: Art. 113 OR»</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899592" y="1275606"/>
            <a:ext cx="7344816" cy="3177409"/>
          </a:xfrm>
        </p:spPr>
        <p:txBody>
          <a:bodyPr/>
          <a:lstStyle/>
          <a:p>
            <a:pPr lvl="2"/>
            <a:r>
              <a:rPr lang="de-CH" dirty="0"/>
              <a:t>Erfüllung (Art. 114 OR)</a:t>
            </a:r>
          </a:p>
          <a:p>
            <a:pPr lvl="2"/>
            <a:r>
              <a:rPr lang="de-CH" dirty="0"/>
              <a:t>Novation (Erneuerung, Art. 115 OR)</a:t>
            </a:r>
          </a:p>
          <a:p>
            <a:pPr lvl="2"/>
            <a:r>
              <a:rPr lang="de-CH" dirty="0"/>
              <a:t>Vereinigung (Art. 118 OR)</a:t>
            </a:r>
          </a:p>
          <a:p>
            <a:pPr lvl="2"/>
            <a:r>
              <a:rPr lang="de-CH" dirty="0"/>
              <a:t>Unmöglichkeit (Art. 119 OR, 97 OR)</a:t>
            </a:r>
          </a:p>
          <a:p>
            <a:pPr lvl="2"/>
            <a:r>
              <a:rPr lang="de-CH" dirty="0"/>
              <a:t>Aufhebungsvereinbarung (Art. 115 OR)</a:t>
            </a:r>
          </a:p>
          <a:p>
            <a:pPr lvl="2"/>
            <a:r>
              <a:rPr lang="de-CH" dirty="0"/>
              <a:t>Verrechnung (Art. 120 ff. OR)</a:t>
            </a:r>
          </a:p>
          <a:p>
            <a:pPr lvl="2"/>
            <a:r>
              <a:rPr lang="de-CH" dirty="0"/>
              <a:t>Verjährung (!), (Art. 127 ff OR)</a:t>
            </a:r>
          </a:p>
          <a:p>
            <a:pPr lvl="2"/>
            <a:r>
              <a:rPr lang="de-CH" dirty="0"/>
              <a:t>Verwirkung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82</a:t>
            </a:fld>
            <a:endParaRPr lang="de-CH" dirty="0"/>
          </a:p>
        </p:txBody>
      </p:sp>
    </p:spTree>
    <p:extLst>
      <p:ext uri="{BB962C8B-B14F-4D97-AF65-F5344CB8AC3E}">
        <p14:creationId xmlns:p14="http://schemas.microsoft.com/office/powerpoint/2010/main" val="66835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«Unmöglichkeit der Leistung»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Kein Verschulden des Schuldners</a:t>
            </a:r>
          </a:p>
          <a:p>
            <a:pPr lvl="2"/>
            <a:r>
              <a:rPr lang="de-CH" dirty="0"/>
              <a:t>Kein vorzeitiger Gefahrübergang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83</a:t>
            </a:fld>
            <a:endParaRPr lang="de-CH" dirty="0"/>
          </a:p>
        </p:txBody>
      </p:sp>
    </p:spTree>
    <p:extLst>
      <p:ext uri="{BB962C8B-B14F-4D97-AF65-F5344CB8AC3E}">
        <p14:creationId xmlns:p14="http://schemas.microsoft.com/office/powerpoint/2010/main" val="425482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«Aufhebungsvereinbarung»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Grundsätzlich formfrei möglich, darum oft Vertragsklausel vorhanden</a:t>
            </a:r>
          </a:p>
          <a:p>
            <a:pPr lvl="2"/>
            <a:r>
              <a:rPr lang="de-CH" dirty="0"/>
              <a:t>Saldovereinbarung</a:t>
            </a:r>
          </a:p>
          <a:p>
            <a:pPr lvl="2"/>
            <a:r>
              <a:rPr lang="de-CH" dirty="0"/>
              <a:t>Nicht immer einfach so möglich (Mietrecht und Arbeitsrecht)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84</a:t>
            </a:fld>
            <a:endParaRPr lang="de-CH" dirty="0"/>
          </a:p>
        </p:txBody>
      </p:sp>
    </p:spTree>
    <p:extLst>
      <p:ext uri="{BB962C8B-B14F-4D97-AF65-F5344CB8AC3E}">
        <p14:creationId xmlns:p14="http://schemas.microsoft.com/office/powerpoint/2010/main" val="13033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«Aufhebungsvereinbarung»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Mietrecht:</a:t>
            </a:r>
          </a:p>
          <a:p>
            <a:pPr lvl="2"/>
            <a:r>
              <a:rPr lang="de-CH" dirty="0"/>
              <a:t>Mieter muss Kündigungsschutzbestimmungen kennen und bewusst darauf verzichten.</a:t>
            </a:r>
          </a:p>
          <a:p>
            <a:pPr lvl="2"/>
            <a:r>
              <a:rPr lang="de-CH" dirty="0"/>
              <a:t>Echter Vergleich, bzw. nicht einseitig zum Nachteil des Mieters</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85</a:t>
            </a:fld>
            <a:endParaRPr lang="de-CH" dirty="0"/>
          </a:p>
        </p:txBody>
      </p:sp>
    </p:spTree>
    <p:extLst>
      <p:ext uri="{BB962C8B-B14F-4D97-AF65-F5344CB8AC3E}">
        <p14:creationId xmlns:p14="http://schemas.microsoft.com/office/powerpoint/2010/main" val="414919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«Verrechnung von Obligationen»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Gleichartigkeit der Forderungen</a:t>
            </a:r>
          </a:p>
          <a:p>
            <a:pPr lvl="2"/>
            <a:r>
              <a:rPr lang="de-CH" dirty="0"/>
              <a:t>Gegenseitigkeit der Forderungen</a:t>
            </a:r>
          </a:p>
          <a:p>
            <a:pPr lvl="2"/>
            <a:r>
              <a:rPr lang="de-CH" dirty="0"/>
              <a:t>Fälligkeit der eigenen Forderung</a:t>
            </a:r>
          </a:p>
          <a:p>
            <a:pPr lvl="2"/>
            <a:r>
              <a:rPr lang="de-CH" dirty="0"/>
              <a:t>Erbringbarkeit der zu verrechnenden Forderung</a:t>
            </a:r>
          </a:p>
          <a:p>
            <a:pPr lvl="2"/>
            <a:r>
              <a:rPr lang="de-CH" dirty="0"/>
              <a:t>Keine </a:t>
            </a:r>
            <a:r>
              <a:rPr lang="de-CH" dirty="0" err="1"/>
              <a:t>Konnexität</a:t>
            </a:r>
            <a:r>
              <a:rPr lang="de-CH" dirty="0"/>
              <a:t> erforderlich</a:t>
            </a:r>
          </a:p>
          <a:p>
            <a:pPr lvl="2"/>
            <a:r>
              <a:rPr lang="de-CH" dirty="0"/>
              <a:t>Kein gültiges Verrechnungsverbot (Art. 265 OR)</a:t>
            </a:r>
          </a:p>
          <a:p>
            <a:pPr lvl="2"/>
            <a:r>
              <a:rPr lang="de-CH" dirty="0"/>
              <a:t>Verrechnungserklärung</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86</a:t>
            </a:fld>
            <a:endParaRPr lang="de-CH" dirty="0"/>
          </a:p>
        </p:txBody>
      </p:sp>
    </p:spTree>
    <p:extLst>
      <p:ext uri="{BB962C8B-B14F-4D97-AF65-F5344CB8AC3E}">
        <p14:creationId xmlns:p14="http://schemas.microsoft.com/office/powerpoint/2010/main" val="351419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«Verjährungsfristen»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922294" y="1455314"/>
            <a:ext cx="7344816" cy="3177409"/>
          </a:xfrm>
        </p:spPr>
        <p:txBody>
          <a:bodyPr/>
          <a:lstStyle/>
          <a:p>
            <a:pPr marL="1250950" lvl="2" indent="-1196975">
              <a:buNone/>
              <a:tabLst>
                <a:tab pos="1233488" algn="l"/>
              </a:tabLst>
            </a:pPr>
            <a:r>
              <a:rPr lang="de-CH" dirty="0"/>
              <a:t>2 Jahre: 	• Mängelrechte aus Kaufvertrag und Werkvertrag 210 OR / 371 OR</a:t>
            </a:r>
          </a:p>
          <a:p>
            <a:pPr marL="1250950" lvl="2" indent="-1196975">
              <a:buNone/>
              <a:tabLst>
                <a:tab pos="1233488" algn="l"/>
              </a:tabLst>
            </a:pPr>
            <a:r>
              <a:rPr lang="de-CH" dirty="0"/>
              <a:t>3 Jahre: 	• Schadenersatz und Genugtuung OR 60 und 128a OR</a:t>
            </a:r>
          </a:p>
          <a:p>
            <a:pPr marL="1250950" lvl="2" indent="-1196975">
              <a:buNone/>
              <a:tabLst>
                <a:tab pos="1233488" algn="l"/>
              </a:tabLst>
            </a:pPr>
            <a:r>
              <a:rPr lang="de-CH" dirty="0"/>
              <a:t>		• Ungerechtfertigte Bereicherung OR 67</a:t>
            </a:r>
          </a:p>
          <a:p>
            <a:pPr marL="1250950" lvl="2" indent="-1196975">
              <a:buNone/>
              <a:tabLst>
                <a:tab pos="1233488" algn="l"/>
              </a:tabLst>
            </a:pPr>
            <a:r>
              <a:rPr lang="de-CH" dirty="0"/>
              <a:t>		• Relative Fristen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87</a:t>
            </a:fld>
            <a:endParaRPr lang="de-CH" dirty="0"/>
          </a:p>
        </p:txBody>
      </p:sp>
    </p:spTree>
    <p:extLst>
      <p:ext uri="{BB962C8B-B14F-4D97-AF65-F5344CB8AC3E}">
        <p14:creationId xmlns:p14="http://schemas.microsoft.com/office/powerpoint/2010/main" val="427104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«Verjährungsfristen»</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a:xfrm>
            <a:off x="922294" y="1455314"/>
            <a:ext cx="7344816" cy="3177409"/>
          </a:xfrm>
        </p:spPr>
        <p:txBody>
          <a:bodyPr/>
          <a:lstStyle/>
          <a:p>
            <a:pPr marL="1431925" lvl="2" indent="-1414463">
              <a:buNone/>
              <a:tabLst>
                <a:tab pos="1323975" algn="l"/>
              </a:tabLst>
            </a:pPr>
            <a:r>
              <a:rPr lang="de-CH" dirty="0"/>
              <a:t>5 Jahre: 	• gemäss Art. 128 OR und 210 Abs. 2 OR</a:t>
            </a:r>
          </a:p>
          <a:p>
            <a:pPr marL="1431925" lvl="2" indent="-1414463">
              <a:buNone/>
              <a:tabLst>
                <a:tab pos="1323975" algn="l"/>
              </a:tabLst>
            </a:pPr>
            <a:r>
              <a:rPr lang="de-CH" dirty="0"/>
              <a:t>10 Jahre: 	• Grundsatz</a:t>
            </a:r>
          </a:p>
          <a:p>
            <a:pPr marL="1431925" lvl="2" indent="-1414463">
              <a:buNone/>
              <a:tabLst>
                <a:tab pos="1323975" algn="l"/>
              </a:tabLst>
            </a:pPr>
            <a:r>
              <a:rPr lang="de-CH" dirty="0"/>
              <a:t>		• Absolute Fristen</a:t>
            </a:r>
          </a:p>
          <a:p>
            <a:pPr marL="1431925" lvl="2" indent="-1414463">
              <a:buNone/>
              <a:tabLst>
                <a:tab pos="1323975" algn="l"/>
              </a:tabLst>
            </a:pPr>
            <a:r>
              <a:rPr lang="de-CH" dirty="0"/>
              <a:t>20 Jahre: 	• Schadenersatz bei Tötung und Körperverletzung OR 60 I bis, 128a</a:t>
            </a:r>
          </a:p>
          <a:p>
            <a:pPr marL="1431925" lvl="2" indent="-1414463">
              <a:buNone/>
              <a:tabLst>
                <a:tab pos="1323975" algn="l"/>
              </a:tabLst>
            </a:pPr>
            <a:r>
              <a:rPr lang="de-CH" dirty="0"/>
              <a:t>		• Verlustscheinforderungen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88</a:t>
            </a:fld>
            <a:endParaRPr lang="de-CH" dirty="0"/>
          </a:p>
        </p:txBody>
      </p:sp>
    </p:spTree>
    <p:extLst>
      <p:ext uri="{BB962C8B-B14F-4D97-AF65-F5344CB8AC3E}">
        <p14:creationId xmlns:p14="http://schemas.microsoft.com/office/powerpoint/2010/main" val="24584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«Verjährung»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Beginn</a:t>
            </a:r>
          </a:p>
          <a:p>
            <a:pPr lvl="2"/>
            <a:r>
              <a:rPr lang="de-CH" dirty="0"/>
              <a:t>Unterbrechung:</a:t>
            </a:r>
          </a:p>
          <a:p>
            <a:pPr lvl="4"/>
            <a:r>
              <a:rPr lang="de-CH" dirty="0"/>
              <a:t>Anerkennung</a:t>
            </a:r>
          </a:p>
          <a:p>
            <a:pPr lvl="4"/>
            <a:r>
              <a:rPr lang="de-CH" dirty="0"/>
              <a:t>Schuldbetreibung (nur Geldforderungen)</a:t>
            </a:r>
          </a:p>
          <a:p>
            <a:pPr lvl="4"/>
            <a:r>
              <a:rPr lang="de-CH" dirty="0"/>
              <a:t>Einleitung Gerichtsverfahren</a:t>
            </a:r>
          </a:p>
          <a:p>
            <a:pPr lvl="4"/>
            <a:r>
              <a:rPr lang="de-CH" dirty="0"/>
              <a:t>Eingabe im Konkurs</a:t>
            </a:r>
          </a:p>
          <a:p>
            <a:pPr lvl="4"/>
            <a:r>
              <a:rPr lang="de-CH" dirty="0"/>
              <a:t>Verjährungsverzichtserklärung (Achtung: Führt nicht zur Unterbrechung!)</a:t>
            </a:r>
          </a:p>
          <a:p>
            <a:pPr lvl="4"/>
            <a:endParaRPr lang="de-CH" dirty="0"/>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89</a:t>
            </a:fld>
            <a:endParaRPr lang="de-CH" dirty="0"/>
          </a:p>
        </p:txBody>
      </p:sp>
    </p:spTree>
    <p:extLst>
      <p:ext uri="{BB962C8B-B14F-4D97-AF65-F5344CB8AC3E}">
        <p14:creationId xmlns:p14="http://schemas.microsoft.com/office/powerpoint/2010/main" val="10356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23EAF3C-1224-49F3-9E4B-92BC86D829B5}"/>
              </a:ext>
            </a:extLst>
          </p:cNvPr>
          <p:cNvSpPr>
            <a:spLocks noGrp="1"/>
          </p:cNvSpPr>
          <p:nvPr>
            <p:ph idx="1"/>
          </p:nvPr>
        </p:nvSpPr>
        <p:spPr/>
        <p:txBody>
          <a:bodyPr/>
          <a:lstStyle/>
          <a:p>
            <a:pPr lvl="1"/>
            <a:r>
              <a:rPr lang="de-DE" dirty="0"/>
              <a:t>KMU</a:t>
            </a:r>
          </a:p>
          <a:p>
            <a:r>
              <a:rPr lang="de-DE" dirty="0"/>
              <a:t>Wir betreuen kleine und mittlere Unternehmen von der Gründung bis zur Erarbeitung von Nachfolge-lösungen. Nötigenfalls stehen wir Ihnen im Rahmen einer Liquidation gerne zur Seite. Auch für den lau-</a:t>
            </a:r>
            <a:r>
              <a:rPr lang="de-DE" dirty="0" err="1"/>
              <a:t>fenden</a:t>
            </a:r>
            <a:r>
              <a:rPr lang="de-DE" dirty="0"/>
              <a:t> Betrieb finden Sie bei uns den passenden Ansprechpartner.</a:t>
            </a:r>
            <a:endParaRPr lang="de-CH" dirty="0"/>
          </a:p>
        </p:txBody>
      </p:sp>
      <p:sp>
        <p:nvSpPr>
          <p:cNvPr id="3" name="Foliennummernplatzhalter 2">
            <a:extLst>
              <a:ext uri="{FF2B5EF4-FFF2-40B4-BE49-F238E27FC236}">
                <a16:creationId xmlns:a16="http://schemas.microsoft.com/office/drawing/2014/main" id="{DADABA61-549F-48FC-AE62-88784C7751C8}"/>
              </a:ext>
            </a:extLst>
          </p:cNvPr>
          <p:cNvSpPr>
            <a:spLocks noGrp="1"/>
          </p:cNvSpPr>
          <p:nvPr>
            <p:ph type="sldNum" sz="quarter" idx="4"/>
          </p:nvPr>
        </p:nvSpPr>
        <p:spPr/>
        <p:txBody>
          <a:bodyPr/>
          <a:lstStyle/>
          <a:p>
            <a:fld id="{442AD375-037F-43D0-B059-5172DA06796A}" type="slidenum">
              <a:rPr lang="de-CH" smtClean="0"/>
              <a:pPr/>
              <a:t>9</a:t>
            </a:fld>
            <a:endParaRPr lang="de-CH" dirty="0"/>
          </a:p>
        </p:txBody>
      </p:sp>
      <p:pic>
        <p:nvPicPr>
          <p:cNvPr id="5" name="Bildplatzhalter 4"/>
          <p:cNvPicPr>
            <a:picLocks noGrp="1" noChangeAspect="1"/>
          </p:cNvPicPr>
          <p:nvPr>
            <p:ph type="pic" sz="quarter" idx="11"/>
          </p:nvPr>
        </p:nvPicPr>
        <p:blipFill>
          <a:blip r:embed="rId2">
            <a:extLst>
              <a:ext uri="{28A0092B-C50C-407E-A947-70E740481C1C}">
                <a14:useLocalDpi xmlns:a14="http://schemas.microsoft.com/office/drawing/2010/main"/>
              </a:ext>
            </a:extLst>
          </a:blip>
          <a:srcRect l="29416" r="29416"/>
          <a:stretch>
            <a:fillRect/>
          </a:stretch>
        </p:blipFill>
        <p:spPr/>
      </p:pic>
    </p:spTree>
    <p:extLst>
      <p:ext uri="{BB962C8B-B14F-4D97-AF65-F5344CB8AC3E}">
        <p14:creationId xmlns:p14="http://schemas.microsoft.com/office/powerpoint/2010/main" val="16895359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«Verjährung»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Wirkung der Verjährung</a:t>
            </a:r>
          </a:p>
          <a:p>
            <a:pPr lvl="4"/>
            <a:r>
              <a:rPr lang="de-CH" dirty="0"/>
              <a:t>Naturalobligation</a:t>
            </a:r>
          </a:p>
          <a:p>
            <a:pPr lvl="4"/>
            <a:r>
              <a:rPr lang="de-CH" dirty="0"/>
              <a:t>Nur auf Einrede hin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90</a:t>
            </a:fld>
            <a:endParaRPr lang="de-CH" dirty="0"/>
          </a:p>
        </p:txBody>
      </p:sp>
    </p:spTree>
    <p:extLst>
      <p:ext uri="{BB962C8B-B14F-4D97-AF65-F5344CB8AC3E}">
        <p14:creationId xmlns:p14="http://schemas.microsoft.com/office/powerpoint/2010/main" val="13073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«Verwirkung»</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marL="0" lvl="2" indent="0">
              <a:buNone/>
            </a:pPr>
            <a:r>
              <a:rPr lang="de-CH" dirty="0"/>
              <a:t>Definitiver Untergang eines Rechts!</a:t>
            </a:r>
          </a:p>
          <a:p>
            <a:pPr lvl="2"/>
            <a:r>
              <a:rPr lang="de-CH" dirty="0"/>
              <a:t>Unterlassene Mängelrüge</a:t>
            </a:r>
          </a:p>
          <a:p>
            <a:pPr lvl="2"/>
            <a:r>
              <a:rPr lang="de-CH" dirty="0"/>
              <a:t>Anfechtung eines Vertrages wegen Willensmängeln</a:t>
            </a:r>
          </a:p>
          <a:p>
            <a:pPr lvl="2"/>
            <a:r>
              <a:rPr lang="de-CH" dirty="0"/>
              <a:t>Ausübung Vorkaufsrecht</a:t>
            </a:r>
          </a:p>
          <a:p>
            <a:pPr lvl="2"/>
            <a:r>
              <a:rPr lang="de-CH" dirty="0"/>
              <a:t>Von Amtes wegen zu berücksichtigen!</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91</a:t>
            </a:fld>
            <a:endParaRPr lang="de-CH" dirty="0"/>
          </a:p>
        </p:txBody>
      </p:sp>
    </p:spTree>
    <p:extLst>
      <p:ext uri="{BB962C8B-B14F-4D97-AF65-F5344CB8AC3E}">
        <p14:creationId xmlns:p14="http://schemas.microsoft.com/office/powerpoint/2010/main" val="19353764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10">
            <a:extLst>
              <a:ext uri="{FF2B5EF4-FFF2-40B4-BE49-F238E27FC236}">
                <a16:creationId xmlns:a16="http://schemas.microsoft.com/office/drawing/2014/main" id="{D469BDA2-3995-FB47-B543-FBA387E33D63}"/>
              </a:ext>
            </a:extLst>
          </p:cNvPr>
          <p:cNvPicPr>
            <a:picLocks noChangeAspect="1"/>
          </p:cNvPicPr>
          <p:nvPr/>
        </p:nvPicPr>
        <p:blipFill>
          <a:blip r:embed="rId2">
            <a:alphaModFix amt="29000"/>
            <a:extLst>
              <a:ext uri="{28A0092B-C50C-407E-A947-70E740481C1C}">
                <a14:useLocalDpi xmlns:a14="http://schemas.microsoft.com/office/drawing/2010/main"/>
              </a:ext>
            </a:extLst>
          </a:blip>
          <a:srcRect/>
          <a:stretch/>
        </p:blipFill>
        <p:spPr>
          <a:xfrm>
            <a:off x="0" y="-524098"/>
            <a:ext cx="9144000" cy="5472112"/>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92</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8236371" cy="4031873"/>
          </a:xfrm>
          <a:prstGeom prst="rect">
            <a:avLst/>
          </a:prstGeom>
          <a:noFill/>
        </p:spPr>
        <p:txBody>
          <a:bodyPr wrap="square">
            <a:spAutoFit/>
          </a:bodyPr>
          <a:lstStyle/>
          <a:p>
            <a:r>
              <a:rPr lang="de-CH" sz="3200" dirty="0"/>
              <a:t>X sendet am 3. Februar 2020 seinem Mieter M eine Kündigungsandrohung, weil er den Januarmietzins immer noch nicht bezahlt hat. Diese wird (eingeschrieben) am 5. Februar 2020 vom Mieter entgegengenommen. </a:t>
            </a:r>
          </a:p>
          <a:p>
            <a:endParaRPr lang="de-CH" sz="3200" dirty="0"/>
          </a:p>
          <a:p>
            <a:r>
              <a:rPr lang="de-CH" sz="3200" dirty="0"/>
              <a:t>Wann ist der letzte Tag, an dem man zahlen kann, ohne eine Kündigung zu riskieren?</a:t>
            </a:r>
          </a:p>
        </p:txBody>
      </p:sp>
    </p:spTree>
    <p:extLst>
      <p:ext uri="{BB962C8B-B14F-4D97-AF65-F5344CB8AC3E}">
        <p14:creationId xmlns:p14="http://schemas.microsoft.com/office/powerpoint/2010/main" val="30717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10">
            <a:extLst>
              <a:ext uri="{FF2B5EF4-FFF2-40B4-BE49-F238E27FC236}">
                <a16:creationId xmlns:a16="http://schemas.microsoft.com/office/drawing/2014/main" id="{D469BDA2-3995-FB47-B543-FBA387E33D63}"/>
              </a:ext>
            </a:extLst>
          </p:cNvPr>
          <p:cNvPicPr>
            <a:picLocks noChangeAspect="1"/>
          </p:cNvPicPr>
          <p:nvPr/>
        </p:nvPicPr>
        <p:blipFill>
          <a:blip r:embed="rId2">
            <a:alphaModFix amt="29000"/>
            <a:extLst>
              <a:ext uri="{28A0092B-C50C-407E-A947-70E740481C1C}">
                <a14:useLocalDpi xmlns:a14="http://schemas.microsoft.com/office/drawing/2010/main"/>
              </a:ext>
            </a:extLst>
          </a:blip>
          <a:srcRect/>
          <a:stretch/>
        </p:blipFill>
        <p:spPr>
          <a:xfrm>
            <a:off x="0" y="-524098"/>
            <a:ext cx="9144000" cy="5472112"/>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93</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8236371" cy="4524315"/>
          </a:xfrm>
          <a:prstGeom prst="rect">
            <a:avLst/>
          </a:prstGeom>
          <a:noFill/>
        </p:spPr>
        <p:txBody>
          <a:bodyPr wrap="square">
            <a:spAutoFit/>
          </a:bodyPr>
          <a:lstStyle/>
          <a:p>
            <a:r>
              <a:rPr lang="de-CH" sz="3200" dirty="0"/>
              <a:t>X zahlt seinen Januarmietzins nicht ein. Vermieter Z schickt ihm am 24. Januar 2020 eine Mahnung mit Kündigungsandrohung, die am 31. Januar 2020 dem Mieter zugeht.</a:t>
            </a:r>
          </a:p>
          <a:p>
            <a:pPr marL="342900" indent="-342900">
              <a:buFont typeface="Arial" panose="020B0604020202020204" pitchFamily="34" charset="0"/>
              <a:buChar char="•"/>
            </a:pPr>
            <a:r>
              <a:rPr lang="de-CH" sz="3200" dirty="0"/>
              <a:t>Ab welchem Zeitpunkt ist der Mieter im Verzug?</a:t>
            </a:r>
          </a:p>
          <a:p>
            <a:pPr marL="342900" indent="-342900">
              <a:buFont typeface="Arial" panose="020B0604020202020204" pitchFamily="34" charset="0"/>
              <a:buChar char="•"/>
            </a:pPr>
            <a:r>
              <a:rPr lang="de-CH" sz="3200" dirty="0"/>
              <a:t>Falls keine Zahlung eingeht: Ab wann ist der Vermieter berechtigt, die Zahlungsverzugskündigung auszusprechen?</a:t>
            </a:r>
          </a:p>
        </p:txBody>
      </p:sp>
    </p:spTree>
    <p:extLst>
      <p:ext uri="{BB962C8B-B14F-4D97-AF65-F5344CB8AC3E}">
        <p14:creationId xmlns:p14="http://schemas.microsoft.com/office/powerpoint/2010/main" val="23063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10">
            <a:extLst>
              <a:ext uri="{FF2B5EF4-FFF2-40B4-BE49-F238E27FC236}">
                <a16:creationId xmlns:a16="http://schemas.microsoft.com/office/drawing/2014/main" id="{D469BDA2-3995-FB47-B543-FBA387E33D63}"/>
              </a:ext>
            </a:extLst>
          </p:cNvPr>
          <p:cNvPicPr>
            <a:picLocks noChangeAspect="1"/>
          </p:cNvPicPr>
          <p:nvPr/>
        </p:nvPicPr>
        <p:blipFill>
          <a:blip r:embed="rId2">
            <a:alphaModFix amt="29000"/>
            <a:extLst>
              <a:ext uri="{28A0092B-C50C-407E-A947-70E740481C1C}">
                <a14:useLocalDpi xmlns:a14="http://schemas.microsoft.com/office/drawing/2010/main"/>
              </a:ext>
            </a:extLst>
          </a:blip>
          <a:srcRect/>
          <a:stretch/>
        </p:blipFill>
        <p:spPr>
          <a:xfrm>
            <a:off x="0" y="-524098"/>
            <a:ext cx="9144000" cy="5472112"/>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94</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8236371" cy="4524315"/>
          </a:xfrm>
          <a:prstGeom prst="rect">
            <a:avLst/>
          </a:prstGeom>
          <a:noFill/>
        </p:spPr>
        <p:txBody>
          <a:bodyPr wrap="square">
            <a:spAutoFit/>
          </a:bodyPr>
          <a:lstStyle/>
          <a:p>
            <a:r>
              <a:rPr lang="de-CH" sz="3200" dirty="0"/>
              <a:t>X fordert von seinem Vermieter Y angeblich zu viel bezahlte Mietzinse zurück, weil die einzige Mietzinserhöhung per </a:t>
            </a:r>
            <a:br>
              <a:rPr lang="de-CH" sz="3200" dirty="0"/>
            </a:br>
            <a:r>
              <a:rPr lang="de-CH" sz="3200" dirty="0"/>
              <a:t>1. Januar 2010 nichtig gewesen sei, weil sie nicht mit Formular erfolgt ist.</a:t>
            </a:r>
          </a:p>
          <a:p>
            <a:endParaRPr lang="de-CH" sz="3200" dirty="0"/>
          </a:p>
          <a:p>
            <a:r>
              <a:rPr lang="de-CH" sz="3200" dirty="0"/>
              <a:t>X fordert nun die Differenz zwischen ursprünglichem und erhöhtem Mietzins seit 1. Januar 2010 zurück. Zu Recht?</a:t>
            </a:r>
          </a:p>
        </p:txBody>
      </p:sp>
    </p:spTree>
    <p:extLst>
      <p:ext uri="{BB962C8B-B14F-4D97-AF65-F5344CB8AC3E}">
        <p14:creationId xmlns:p14="http://schemas.microsoft.com/office/powerpoint/2010/main" val="28187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10">
            <a:extLst>
              <a:ext uri="{FF2B5EF4-FFF2-40B4-BE49-F238E27FC236}">
                <a16:creationId xmlns:a16="http://schemas.microsoft.com/office/drawing/2014/main" id="{D469BDA2-3995-FB47-B543-FBA387E33D63}"/>
              </a:ext>
            </a:extLst>
          </p:cNvPr>
          <p:cNvPicPr>
            <a:picLocks noChangeAspect="1"/>
          </p:cNvPicPr>
          <p:nvPr/>
        </p:nvPicPr>
        <p:blipFill>
          <a:blip r:embed="rId2">
            <a:alphaModFix amt="32000"/>
            <a:extLst>
              <a:ext uri="{28A0092B-C50C-407E-A947-70E740481C1C}">
                <a14:useLocalDpi xmlns:a14="http://schemas.microsoft.com/office/drawing/2010/main"/>
              </a:ext>
            </a:extLst>
          </a:blip>
          <a:srcRect/>
          <a:stretch/>
        </p:blipFill>
        <p:spPr>
          <a:xfrm>
            <a:off x="0" y="-195486"/>
            <a:ext cx="9144000" cy="5143500"/>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95</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8236371" cy="4524315"/>
          </a:xfrm>
          <a:prstGeom prst="rect">
            <a:avLst/>
          </a:prstGeom>
          <a:noFill/>
        </p:spPr>
        <p:txBody>
          <a:bodyPr wrap="square">
            <a:spAutoFit/>
          </a:bodyPr>
          <a:lstStyle/>
          <a:p>
            <a:r>
              <a:rPr lang="de-CH" sz="3200" dirty="0"/>
              <a:t>A und B waren am 3. Januar 2021 beim Notar und </a:t>
            </a:r>
            <a:r>
              <a:rPr lang="de-CH" sz="3200" dirty="0" err="1"/>
              <a:t>verurkundeten</a:t>
            </a:r>
            <a:r>
              <a:rPr lang="de-CH" sz="3200" dirty="0"/>
              <a:t> den Verkauf eines Grundstücks. Als Termin für den Eigentumsübergang und für die Zahlung des Kaufpreises wurde der 9. April 2021 vereinbart. Am 29. März 2021 kommen A und B zu ihnen und teilen Ihnen mit, dass Sie nun doch nicht mehr am Kauf festhalten wollten. Was raten Sie ihnen?</a:t>
            </a:r>
          </a:p>
        </p:txBody>
      </p:sp>
    </p:spTree>
    <p:extLst>
      <p:ext uri="{BB962C8B-B14F-4D97-AF65-F5344CB8AC3E}">
        <p14:creationId xmlns:p14="http://schemas.microsoft.com/office/powerpoint/2010/main" val="141937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10">
            <a:extLst>
              <a:ext uri="{FF2B5EF4-FFF2-40B4-BE49-F238E27FC236}">
                <a16:creationId xmlns:a16="http://schemas.microsoft.com/office/drawing/2014/main" id="{D469BDA2-3995-FB47-B543-FBA387E33D63}"/>
              </a:ext>
            </a:extLst>
          </p:cNvPr>
          <p:cNvPicPr>
            <a:picLocks noChangeAspect="1"/>
          </p:cNvPicPr>
          <p:nvPr/>
        </p:nvPicPr>
        <p:blipFill>
          <a:blip r:embed="rId2">
            <a:alphaModFix amt="29000"/>
            <a:extLst>
              <a:ext uri="{28A0092B-C50C-407E-A947-70E740481C1C}">
                <a14:useLocalDpi xmlns:a14="http://schemas.microsoft.com/office/drawing/2010/main"/>
              </a:ext>
            </a:extLst>
          </a:blip>
          <a:srcRect/>
          <a:stretch/>
        </p:blipFill>
        <p:spPr>
          <a:xfrm>
            <a:off x="0" y="-524098"/>
            <a:ext cx="9144000" cy="5472112"/>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96</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8236371" cy="4031873"/>
          </a:xfrm>
          <a:prstGeom prst="rect">
            <a:avLst/>
          </a:prstGeom>
          <a:noFill/>
        </p:spPr>
        <p:txBody>
          <a:bodyPr wrap="square">
            <a:spAutoFit/>
          </a:bodyPr>
          <a:lstStyle/>
          <a:p>
            <a:r>
              <a:rPr lang="de-CH" sz="3200" dirty="0"/>
              <a:t>Mieter X zahlt den Januarmietzins nicht. Vermieter Y versendet am 15. Januar 2021 (ankommend am 19. Januar 2021) eine Mahnung mit Kündigungsandrohung. Am 16. Februar 2021 geht eine Zahlung ein. Y bucht die Zahlung auf den Februar und kündigt wegen Zahlungsverzugs. </a:t>
            </a:r>
          </a:p>
          <a:p>
            <a:r>
              <a:rPr lang="de-CH" sz="3200" dirty="0"/>
              <a:t>Zu Recht?</a:t>
            </a:r>
          </a:p>
        </p:txBody>
      </p:sp>
    </p:spTree>
    <p:extLst>
      <p:ext uri="{BB962C8B-B14F-4D97-AF65-F5344CB8AC3E}">
        <p14:creationId xmlns:p14="http://schemas.microsoft.com/office/powerpoint/2010/main" val="79515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10">
            <a:extLst>
              <a:ext uri="{FF2B5EF4-FFF2-40B4-BE49-F238E27FC236}">
                <a16:creationId xmlns:a16="http://schemas.microsoft.com/office/drawing/2014/main" id="{D469BDA2-3995-FB47-B543-FBA387E33D63}"/>
              </a:ext>
            </a:extLst>
          </p:cNvPr>
          <p:cNvPicPr>
            <a:picLocks noChangeAspect="1"/>
          </p:cNvPicPr>
          <p:nvPr/>
        </p:nvPicPr>
        <p:blipFill>
          <a:blip r:embed="rId2">
            <a:alphaModFix amt="29000"/>
            <a:extLst>
              <a:ext uri="{28A0092B-C50C-407E-A947-70E740481C1C}">
                <a14:useLocalDpi xmlns:a14="http://schemas.microsoft.com/office/drawing/2010/main"/>
              </a:ext>
            </a:extLst>
          </a:blip>
          <a:srcRect/>
          <a:stretch/>
        </p:blipFill>
        <p:spPr>
          <a:xfrm>
            <a:off x="0" y="-524098"/>
            <a:ext cx="9144000" cy="5472112"/>
          </a:xfrm>
          <a:prstGeom prst="rect">
            <a:avLst/>
          </a:prstGeom>
        </p:spPr>
      </p:pic>
      <p:sp>
        <p:nvSpPr>
          <p:cNvPr id="2" name="Foliennummernplatzhalter 1">
            <a:extLst>
              <a:ext uri="{FF2B5EF4-FFF2-40B4-BE49-F238E27FC236}">
                <a16:creationId xmlns:a16="http://schemas.microsoft.com/office/drawing/2014/main" id="{EC799D49-4BC0-2741-A2EC-93DF44B0FF75}"/>
              </a:ext>
            </a:extLst>
          </p:cNvPr>
          <p:cNvSpPr>
            <a:spLocks noGrp="1"/>
          </p:cNvSpPr>
          <p:nvPr>
            <p:ph type="sldNum" sz="quarter" idx="12"/>
          </p:nvPr>
        </p:nvSpPr>
        <p:spPr/>
        <p:txBody>
          <a:bodyPr/>
          <a:lstStyle/>
          <a:p>
            <a:fld id="{442AD375-037F-43D0-B059-5172DA06796A}" type="slidenum">
              <a:rPr lang="de-CH" smtClean="0"/>
              <a:pPr/>
              <a:t>97</a:t>
            </a:fld>
            <a:endParaRPr lang="de-CH" dirty="0"/>
          </a:p>
        </p:txBody>
      </p:sp>
      <p:sp>
        <p:nvSpPr>
          <p:cNvPr id="5" name="Textfeld 4">
            <a:extLst>
              <a:ext uri="{FF2B5EF4-FFF2-40B4-BE49-F238E27FC236}">
                <a16:creationId xmlns:a16="http://schemas.microsoft.com/office/drawing/2014/main" id="{91FB2796-A065-434B-A59E-DD317A4E984F}"/>
              </a:ext>
            </a:extLst>
          </p:cNvPr>
          <p:cNvSpPr txBox="1"/>
          <p:nvPr/>
        </p:nvSpPr>
        <p:spPr>
          <a:xfrm>
            <a:off x="278979" y="87474"/>
            <a:ext cx="8236371" cy="4708981"/>
          </a:xfrm>
          <a:prstGeom prst="rect">
            <a:avLst/>
          </a:prstGeom>
          <a:noFill/>
        </p:spPr>
        <p:txBody>
          <a:bodyPr wrap="square">
            <a:spAutoFit/>
          </a:bodyPr>
          <a:lstStyle/>
          <a:p>
            <a:r>
              <a:rPr lang="de-CH" sz="3000" dirty="0"/>
              <a:t>Mieter X zahlt den Januarmietzins nicht. Vermieter Y versendet am 15. Januar 2021 (ankommend am 19. Januar 2021) eine Mahnung mit Kündigungsandrohung. Am 16. Februar 2021 versendet X dem Y ein Schreiben, in welchem er Verrechnung mit einem dem Y gewährten, zur Rückzahlung fälligen Darlehen erklärt. Das Schreiben kommt am 18. Februar 2021 beim Y an. Kann Y am 20. Februar 2021 kündigen, wenn keine Zahlung eingeht?</a:t>
            </a:r>
          </a:p>
        </p:txBody>
      </p:sp>
    </p:spTree>
    <p:extLst>
      <p:ext uri="{BB962C8B-B14F-4D97-AF65-F5344CB8AC3E}">
        <p14:creationId xmlns:p14="http://schemas.microsoft.com/office/powerpoint/2010/main" val="24398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«Überblick über den Unterricht»</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98</a:t>
            </a:fld>
            <a:endParaRPr lang="de-CH" dirty="0"/>
          </a:p>
        </p:txBody>
      </p:sp>
      <p:graphicFrame>
        <p:nvGraphicFramePr>
          <p:cNvPr id="6" name="Diagramm 5">
            <a:extLst>
              <a:ext uri="{FF2B5EF4-FFF2-40B4-BE49-F238E27FC236}">
                <a16:creationId xmlns:a16="http://schemas.microsoft.com/office/drawing/2014/main" id="{4AB415E5-5805-3F4D-B0D0-71827809DDBC}"/>
              </a:ext>
            </a:extLst>
          </p:cNvPr>
          <p:cNvGraphicFramePr/>
          <p:nvPr>
            <p:extLst>
              <p:ext uri="{D42A27DB-BD31-4B8C-83A1-F6EECF244321}">
                <p14:modId xmlns:p14="http://schemas.microsoft.com/office/powerpoint/2010/main" val="464167987"/>
              </p:ext>
            </p:extLst>
          </p:nvPr>
        </p:nvGraphicFramePr>
        <p:xfrm>
          <a:off x="395536" y="1131590"/>
          <a:ext cx="6576392" cy="361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6802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CB4A-E066-45C6-AD8D-BDFD65E2C0A0}"/>
              </a:ext>
            </a:extLst>
          </p:cNvPr>
          <p:cNvSpPr>
            <a:spLocks noGrp="1"/>
          </p:cNvSpPr>
          <p:nvPr>
            <p:ph type="title"/>
          </p:nvPr>
        </p:nvSpPr>
        <p:spPr/>
        <p:txBody>
          <a:bodyPr/>
          <a:lstStyle/>
          <a:p>
            <a:r>
              <a:rPr lang="de-CH" dirty="0"/>
              <a:t>«Konventionalstrafe»</a:t>
            </a:r>
          </a:p>
        </p:txBody>
      </p:sp>
      <p:sp>
        <p:nvSpPr>
          <p:cNvPr id="3" name="Inhaltsplatzhalter 2">
            <a:extLst>
              <a:ext uri="{FF2B5EF4-FFF2-40B4-BE49-F238E27FC236}">
                <a16:creationId xmlns:a16="http://schemas.microsoft.com/office/drawing/2014/main" id="{01F54108-0E79-4B4C-B80D-76A94797C1E2}"/>
              </a:ext>
            </a:extLst>
          </p:cNvPr>
          <p:cNvSpPr>
            <a:spLocks noGrp="1"/>
          </p:cNvSpPr>
          <p:nvPr>
            <p:ph idx="1"/>
          </p:nvPr>
        </p:nvSpPr>
        <p:spPr/>
        <p:txBody>
          <a:bodyPr/>
          <a:lstStyle/>
          <a:p>
            <a:pPr lvl="2"/>
            <a:r>
              <a:rPr lang="de-CH" dirty="0"/>
              <a:t>Begriff: Pauschalierter Schadenersatz</a:t>
            </a:r>
          </a:p>
          <a:p>
            <a:pPr lvl="2"/>
            <a:r>
              <a:rPr lang="de-CH" dirty="0"/>
              <a:t>Sinn und Zweck: Kein Nachweis des Schadens. Sonstige Haftungsvoraussetzungen sind trotzdem zu beweisen.</a:t>
            </a:r>
          </a:p>
          <a:p>
            <a:pPr lvl="2"/>
            <a:r>
              <a:rPr lang="de-CH" dirty="0"/>
              <a:t>Überhöhte Konventionalstrafen werden vom Richter gekürzt.</a:t>
            </a:r>
          </a:p>
          <a:p>
            <a:pPr lvl="2"/>
            <a:r>
              <a:rPr lang="de-CH" dirty="0"/>
              <a:t>Arten:</a:t>
            </a:r>
          </a:p>
          <a:p>
            <a:pPr lvl="4"/>
            <a:r>
              <a:rPr lang="de-CH" dirty="0"/>
              <a:t>exklusive</a:t>
            </a:r>
          </a:p>
          <a:p>
            <a:pPr lvl="4"/>
            <a:r>
              <a:rPr lang="de-CH" dirty="0"/>
              <a:t>alternative</a:t>
            </a:r>
          </a:p>
          <a:p>
            <a:pPr lvl="4"/>
            <a:r>
              <a:rPr lang="de-CH" dirty="0"/>
              <a:t>kumulative</a:t>
            </a:r>
          </a:p>
        </p:txBody>
      </p:sp>
      <p:sp>
        <p:nvSpPr>
          <p:cNvPr id="4" name="Foliennummernplatzhalter 3">
            <a:extLst>
              <a:ext uri="{FF2B5EF4-FFF2-40B4-BE49-F238E27FC236}">
                <a16:creationId xmlns:a16="http://schemas.microsoft.com/office/drawing/2014/main" id="{0A9602F3-9F2E-498B-973F-4ED790791945}"/>
              </a:ext>
            </a:extLst>
          </p:cNvPr>
          <p:cNvSpPr>
            <a:spLocks noGrp="1"/>
          </p:cNvSpPr>
          <p:nvPr>
            <p:ph type="sldNum" sz="quarter" idx="4"/>
          </p:nvPr>
        </p:nvSpPr>
        <p:spPr/>
        <p:txBody>
          <a:bodyPr/>
          <a:lstStyle/>
          <a:p>
            <a:fld id="{442AD375-037F-43D0-B059-5172DA06796A}" type="slidenum">
              <a:rPr lang="de-CH" smtClean="0"/>
              <a:pPr/>
              <a:t>99</a:t>
            </a:fld>
            <a:endParaRPr lang="de-CH" dirty="0"/>
          </a:p>
        </p:txBody>
      </p:sp>
    </p:spTree>
    <p:extLst>
      <p:ext uri="{BB962C8B-B14F-4D97-AF65-F5344CB8AC3E}">
        <p14:creationId xmlns:p14="http://schemas.microsoft.com/office/powerpoint/2010/main" val="11071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utzerdefiniertes Design">
  <a:themeElements>
    <a:clrScheme name="Moser de Rocher &amp; Partner">
      <a:dk1>
        <a:sysClr val="windowText" lastClr="000000"/>
      </a:dk1>
      <a:lt1>
        <a:sysClr val="window" lastClr="FFFFFF"/>
      </a:lt1>
      <a:dk2>
        <a:srgbClr val="7B7271"/>
      </a:dk2>
      <a:lt2>
        <a:srgbClr val="D8D8D8"/>
      </a:lt2>
      <a:accent1>
        <a:srgbClr val="ED6B82"/>
      </a:accent1>
      <a:accent2>
        <a:srgbClr val="C0504D"/>
      </a:accent2>
      <a:accent3>
        <a:srgbClr val="C00000"/>
      </a:accent3>
      <a:accent4>
        <a:srgbClr val="8064A2"/>
      </a:accent4>
      <a:accent5>
        <a:srgbClr val="4BACC6"/>
      </a:accent5>
      <a:accent6>
        <a:srgbClr val="F79646"/>
      </a:accent6>
      <a:hlink>
        <a:srgbClr val="000000"/>
      </a:hlink>
      <a:folHlink>
        <a:srgbClr val="000000"/>
      </a:folHlink>
    </a:clrScheme>
    <a:fontScheme name="Moser de Roche &amp; Partner">
      <a:majorFont>
        <a:latin typeface="Museo Sans Rounded 700"/>
        <a:ea typeface=""/>
        <a:cs typeface=""/>
      </a:majorFont>
      <a:minorFont>
        <a:latin typeface="Museo Sans Rounded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Moser de Roche &amp; Partner V1.potx" id="{17687843-A4FF-4DF8-86E8-A0EE1DBBBB5A}" vid="{9B91708A-E255-4A9B-9E86-749A479186FB}"/>
    </a:ext>
  </a:extLst>
</a:theme>
</file>

<file path=ppt/theme/theme2.xml><?xml version="1.0" encoding="utf-8"?>
<a:theme xmlns:a="http://schemas.openxmlformats.org/drawingml/2006/main" name="Office Theme">
  <a:themeElements>
    <a:clrScheme name="Moser de Rocher &amp; Partner">
      <a:dk1>
        <a:sysClr val="windowText" lastClr="000000"/>
      </a:dk1>
      <a:lt1>
        <a:sysClr val="window" lastClr="FFFFFF"/>
      </a:lt1>
      <a:dk2>
        <a:srgbClr val="7B7271"/>
      </a:dk2>
      <a:lt2>
        <a:srgbClr val="D8D8D8"/>
      </a:lt2>
      <a:accent1>
        <a:srgbClr val="ED6B82"/>
      </a:accent1>
      <a:accent2>
        <a:srgbClr val="C0504D"/>
      </a:accent2>
      <a:accent3>
        <a:srgbClr val="C00000"/>
      </a:accent3>
      <a:accent4>
        <a:srgbClr val="8064A2"/>
      </a:accent4>
      <a:accent5>
        <a:srgbClr val="4BACC6"/>
      </a:accent5>
      <a:accent6>
        <a:srgbClr val="F79646"/>
      </a:accent6>
      <a:hlink>
        <a:srgbClr val="000000"/>
      </a:hlink>
      <a:folHlink>
        <a:srgbClr val="000000"/>
      </a:folHlink>
    </a:clrScheme>
    <a:fontScheme name="Moser de Roche &amp; Partner">
      <a:majorFont>
        <a:latin typeface="Museo Sans Rounded 700"/>
        <a:ea typeface=""/>
        <a:cs typeface=""/>
      </a:majorFont>
      <a:minorFont>
        <a:latin typeface="Museo Sans Rounded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oser de Rocher &amp; Partner">
      <a:dk1>
        <a:sysClr val="windowText" lastClr="000000"/>
      </a:dk1>
      <a:lt1>
        <a:sysClr val="window" lastClr="FFFFFF"/>
      </a:lt1>
      <a:dk2>
        <a:srgbClr val="7B7271"/>
      </a:dk2>
      <a:lt2>
        <a:srgbClr val="D8D8D8"/>
      </a:lt2>
      <a:accent1>
        <a:srgbClr val="ED6B82"/>
      </a:accent1>
      <a:accent2>
        <a:srgbClr val="C0504D"/>
      </a:accent2>
      <a:accent3>
        <a:srgbClr val="C00000"/>
      </a:accent3>
      <a:accent4>
        <a:srgbClr val="8064A2"/>
      </a:accent4>
      <a:accent5>
        <a:srgbClr val="4BACC6"/>
      </a:accent5>
      <a:accent6>
        <a:srgbClr val="F79646"/>
      </a:accent6>
      <a:hlink>
        <a:srgbClr val="000000"/>
      </a:hlink>
      <a:folHlink>
        <a:srgbClr val="000000"/>
      </a:folHlink>
    </a:clrScheme>
    <a:fontScheme name="Moser de Roche &amp; Partner">
      <a:majorFont>
        <a:latin typeface="Museo Sans Rounded 700"/>
        <a:ea typeface=""/>
        <a:cs typeface=""/>
      </a:majorFont>
      <a:minorFont>
        <a:latin typeface="Museo Sans Rounded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ser de Rocher &amp; Partner">
    <a:dk1>
      <a:sysClr val="windowText" lastClr="000000"/>
    </a:dk1>
    <a:lt1>
      <a:sysClr val="window" lastClr="FFFFFF"/>
    </a:lt1>
    <a:dk2>
      <a:srgbClr val="7B7271"/>
    </a:dk2>
    <a:lt2>
      <a:srgbClr val="D8D8D8"/>
    </a:lt2>
    <a:accent1>
      <a:srgbClr val="ED6B82"/>
    </a:accent1>
    <a:accent2>
      <a:srgbClr val="C0504D"/>
    </a:accent2>
    <a:accent3>
      <a:srgbClr val="C00000"/>
    </a:accent3>
    <a:accent4>
      <a:srgbClr val="8064A2"/>
    </a:accent4>
    <a:accent5>
      <a:srgbClr val="4BACC6"/>
    </a:accent5>
    <a:accent6>
      <a:srgbClr val="F79646"/>
    </a:accent6>
    <a:hlink>
      <a:srgbClr val="000000"/>
    </a:hlink>
    <a:folHlink>
      <a:srgbClr val="000000"/>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156340B-6DD8-8947-8DAB-F7D776D568B2}">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4392</Words>
  <Application>Microsoft Macintosh PowerPoint</Application>
  <PresentationFormat>Bildschirmpräsentation (16:9)</PresentationFormat>
  <Paragraphs>741</Paragraphs>
  <Slides>128</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128</vt:i4>
      </vt:variant>
    </vt:vector>
  </HeadingPairs>
  <TitlesOfParts>
    <vt:vector size="133" baseType="lpstr">
      <vt:lpstr>Arial</vt:lpstr>
      <vt:lpstr>Museo Sans Rounded 300</vt:lpstr>
      <vt:lpstr>Museo Sans Rounded 700</vt:lpstr>
      <vt:lpstr>Wingdings</vt:lpstr>
      <vt:lpstr>Benutzerdefiniertes Design</vt:lpstr>
      <vt:lpstr>PowerPoint-Präsentation</vt:lpstr>
      <vt:lpstr>ALLES, WAS RECHT IST</vt:lpstr>
      <vt:lpstr>Unser Team</vt:lpstr>
      <vt:lpstr>PowerPoint-Präsentation</vt:lpstr>
      <vt:lpstr>PowerPoint-Präsentation</vt:lpstr>
      <vt:lpstr>Unsere Spezialgebiete</vt:lpstr>
      <vt:lpstr>PowerPoint-Präsentation</vt:lpstr>
      <vt:lpstr>PowerPoint-Präsentation</vt:lpstr>
      <vt:lpstr>PowerPoint-Präsentation</vt:lpstr>
      <vt:lpstr>«Obligationenrecht und Zivilprozessrecht»</vt:lpstr>
      <vt:lpstr>«Ausblick auf den Unterricht»</vt:lpstr>
      <vt:lpstr>«Ausblick auf den Unterricht»</vt:lpstr>
      <vt:lpstr>«Ausblick auf den Unterricht»</vt:lpstr>
      <vt:lpstr>«Grundlagen»</vt:lpstr>
      <vt:lpstr>«Überblick über den Unterricht»</vt:lpstr>
      <vt:lpstr>«Das Obligationenrecht (OR)»</vt:lpstr>
      <vt:lpstr>«Das Obligationenrecht (OR)»</vt:lpstr>
      <vt:lpstr>«Das OR»</vt:lpstr>
      <vt:lpstr>«Kleine Einführung in die CH-Rechtssystematik»</vt:lpstr>
      <vt:lpstr>«Kleine Einführung in die CH-Rechtssystematik»</vt:lpstr>
      <vt:lpstr>«Kleine Einführung in die CH-Rechtssystematik»</vt:lpstr>
      <vt:lpstr>«Kleine Einführung in die CH-Rechtssystematik»</vt:lpstr>
      <vt:lpstr>«Kleine Einführung in die CH-Rechtssystematik»</vt:lpstr>
      <vt:lpstr>«Begriffe»</vt:lpstr>
      <vt:lpstr>«Begriffe»</vt:lpstr>
      <vt:lpstr>«Begriffe»</vt:lpstr>
      <vt:lpstr>«Begriffe»</vt:lpstr>
      <vt:lpstr>«Begriffe»</vt:lpstr>
      <vt:lpstr>«Vertragsfreiheit»</vt:lpstr>
      <vt:lpstr>«Begriffe»</vt:lpstr>
      <vt:lpstr>«Begriffe: Inhalt von obligationen»</vt:lpstr>
      <vt:lpstr>«Begriffe»</vt:lpstr>
      <vt:lpstr>«Begriffe»</vt:lpstr>
      <vt:lpstr>«Begriffe»</vt:lpstr>
      <vt:lpstr>«Begriffe»</vt:lpstr>
      <vt:lpstr>«Obligationenrecht Allgemeiner Teil – OR AT»</vt:lpstr>
      <vt:lpstr>«Überblick über den Unterricht»</vt:lpstr>
      <vt:lpstr>PowerPoint-Präsentation</vt:lpstr>
      <vt:lpstr>PowerPoint-Präsentation</vt:lpstr>
      <vt:lpstr>PowerPoint-Präsentation</vt:lpstr>
      <vt:lpstr>«Der Vertrag»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«Formvorschriften»</vt:lpstr>
      <vt:lpstr>PowerPoint-Präsentation</vt:lpstr>
      <vt:lpstr>PowerPoint-Präsentation</vt:lpstr>
      <vt:lpstr>«Vertragsfreiheit - Inhaltsfreiheit»</vt:lpstr>
      <vt:lpstr>«Willensmängel»</vt:lpstr>
      <vt:lpstr>«Anfechtbarkeit eines Vertrages»</vt:lpstr>
      <vt:lpstr>PowerPoint-Präsentation</vt:lpstr>
      <vt:lpstr>PowerPoint-Präsentation</vt:lpstr>
      <vt:lpstr>«Schadenersatz bei vertragsverletzung»</vt:lpstr>
      <vt:lpstr>PowerPoint-Präsentation</vt:lpstr>
      <vt:lpstr>«Überblick über den Unterricht»</vt:lpstr>
      <vt:lpstr>«Unerlaubte Handlung: Art. 41 OR»</vt:lpstr>
      <vt:lpstr>«Kausalhaftungen»</vt:lpstr>
      <vt:lpstr>«Werkeigentümerhaftung»</vt:lpstr>
      <vt:lpstr>«Haftung des Familienvaters»</vt:lpstr>
      <vt:lpstr>«Haftung des Fahrzeughalters»</vt:lpstr>
      <vt:lpstr>«Überblick über den Unterricht»</vt:lpstr>
      <vt:lpstr>«Ungerechtfertigte Bereicherung»</vt:lpstr>
      <vt:lpstr>«Überblick über den Unterricht»</vt:lpstr>
      <vt:lpstr>«Erfüllung von Obligationen»</vt:lpstr>
      <vt:lpstr>PowerPoint-Präsentation</vt:lpstr>
      <vt:lpstr>PowerPoint-Präsentation</vt:lpstr>
      <vt:lpstr>«Erfüllung von Obligationen»</vt:lpstr>
      <vt:lpstr>«Erfüllung von Obligationen»</vt:lpstr>
      <vt:lpstr>«Anrechnung von Zahlungen»</vt:lpstr>
      <vt:lpstr>«Anrechnung von zahlungen»</vt:lpstr>
      <vt:lpstr>«Schuldnerverzug»</vt:lpstr>
      <vt:lpstr>PowerPoint-Präsentation</vt:lpstr>
      <vt:lpstr>«Folgen des Schuldnerverzugs»</vt:lpstr>
      <vt:lpstr>«Gläubigerverzug»</vt:lpstr>
      <vt:lpstr>«Überblick über den Unterricht»</vt:lpstr>
      <vt:lpstr>«Erlöschen  von Obligationen: Art. 113 OR»</vt:lpstr>
      <vt:lpstr>«Unmöglichkeit der Leistung»</vt:lpstr>
      <vt:lpstr>«Aufhebungsvereinbarung»</vt:lpstr>
      <vt:lpstr>«Aufhebungsvereinbarung»</vt:lpstr>
      <vt:lpstr>«Verrechnung von Obligationen»</vt:lpstr>
      <vt:lpstr>«Verjährungsfristen»</vt:lpstr>
      <vt:lpstr>«Verjährungsfristen»</vt:lpstr>
      <vt:lpstr>«Verjährung»</vt:lpstr>
      <vt:lpstr>«Verjährung»</vt:lpstr>
      <vt:lpstr>«Verwirkung»</vt:lpstr>
      <vt:lpstr>PowerPoint-Präsentation</vt:lpstr>
      <vt:lpstr>PowerPoint-Präsentation</vt:lpstr>
      <vt:lpstr>PowerPoint-Präsentation</vt:lpstr>
      <vt:lpstr>PowerPoint-Präsentation</vt:lpstr>
      <vt:lpstr>PowerPoint-Präsentation</vt:lpstr>
      <vt:lpstr>PowerPoint-Präsentation</vt:lpstr>
      <vt:lpstr>«Überblick über den Unterricht»</vt:lpstr>
      <vt:lpstr>«Konventionalstrafe»</vt:lpstr>
      <vt:lpstr>«Reugeld»</vt:lpstr>
      <vt:lpstr>«Überblick über den Unterricht»</vt:lpstr>
      <vt:lpstr>«Zession»</vt:lpstr>
      <vt:lpstr>«Zession»</vt:lpstr>
      <vt:lpstr>«Zession»</vt:lpstr>
      <vt:lpstr>PowerPoint-Präsentation</vt:lpstr>
      <vt:lpstr>PowerPoint-Präsentation</vt:lpstr>
      <vt:lpstr>«Überblick über den Unterricht»</vt:lpstr>
      <vt:lpstr>«Sicherungsmittel: Begriffe</vt:lpstr>
      <vt:lpstr>«Sicherungsmittel»</vt:lpstr>
      <vt:lpstr>«Sicherungsmittel»</vt:lpstr>
      <vt:lpstr>«Bardepositum»</vt:lpstr>
      <vt:lpstr>Retentionsrecht: Art. 268 OR</vt:lpstr>
      <vt:lpstr>«Pfandrecht»</vt:lpstr>
      <vt:lpstr>Eigentumsvorbehalt: Art. 715 ff ZGB</vt:lpstr>
      <vt:lpstr>Eigentumsvorbehalt: Art. 715 ff ZGB</vt:lpstr>
      <vt:lpstr>«Bürgschaft»</vt:lpstr>
      <vt:lpstr>«bürgschaft»</vt:lpstr>
      <vt:lpstr>«Bürgschaft»</vt:lpstr>
      <vt:lpstr>«Sicherungsmittel: bürgschaft»</vt:lpstr>
      <vt:lpstr>«Einfache bürgschaft»</vt:lpstr>
      <vt:lpstr>«Solidarbürgschaft»</vt:lpstr>
      <vt:lpstr>«Garantievertrag»</vt:lpstr>
      <vt:lpstr>«Solidarschuldnerschaft»</vt:lpstr>
      <vt:lpstr>«Solidarschuldnerschaft»</vt:lpstr>
      <vt:lpstr>«Solidarschuldnerschaft»</vt:lpstr>
      <vt:lpstr>«sicherungszession»</vt:lpstr>
      <vt:lpstr>«Schuldübernahme»</vt:lpstr>
      <vt:lpstr>«Ausblick auf den Unterricht»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Michel de Roche</dc:creator>
  <cp:lastModifiedBy>Michel de Roche</cp:lastModifiedBy>
  <cp:revision>145</cp:revision>
  <cp:lastPrinted>2018-09-06T06:44:02Z</cp:lastPrinted>
  <dcterms:created xsi:type="dcterms:W3CDTF">2018-12-12T10:57:28Z</dcterms:created>
  <dcterms:modified xsi:type="dcterms:W3CDTF">2025-01-16T08:49:04Z</dcterms:modified>
</cp:coreProperties>
</file>