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89_BC5B9F4A.xml" ContentType="application/vnd.ms-powerpoint.comments+xml"/>
  <Override PartName="/ppt/comments/modernComment_18E_C20065E2.xml" ContentType="application/vnd.ms-powerpoint.comments+xml"/>
  <Override PartName="/ppt/comments/modernComment_219_209EE210.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6"/>
  </p:notesMasterIdLst>
  <p:handoutMasterIdLst>
    <p:handoutMasterId r:id="rId87"/>
  </p:handoutMasterIdLst>
  <p:sldIdLst>
    <p:sldId id="267" r:id="rId2"/>
    <p:sldId id="504" r:id="rId3"/>
    <p:sldId id="386" r:id="rId4"/>
    <p:sldId id="387" r:id="rId5"/>
    <p:sldId id="388" r:id="rId6"/>
    <p:sldId id="389" r:id="rId7"/>
    <p:sldId id="527"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537" r:id="rId21"/>
    <p:sldId id="505" r:id="rId22"/>
    <p:sldId id="402" r:id="rId23"/>
    <p:sldId id="404" r:id="rId24"/>
    <p:sldId id="403" r:id="rId25"/>
    <p:sldId id="405" r:id="rId26"/>
    <p:sldId id="406" r:id="rId27"/>
    <p:sldId id="528" r:id="rId28"/>
    <p:sldId id="529" r:id="rId29"/>
    <p:sldId id="409" r:id="rId30"/>
    <p:sldId id="410" r:id="rId31"/>
    <p:sldId id="411" r:id="rId32"/>
    <p:sldId id="412" r:id="rId33"/>
    <p:sldId id="413" r:id="rId34"/>
    <p:sldId id="414" r:id="rId35"/>
    <p:sldId id="415" r:id="rId36"/>
    <p:sldId id="530" r:id="rId37"/>
    <p:sldId id="417" r:id="rId38"/>
    <p:sldId id="418" r:id="rId39"/>
    <p:sldId id="531" r:id="rId40"/>
    <p:sldId id="420" r:id="rId41"/>
    <p:sldId id="421" r:id="rId42"/>
    <p:sldId id="422" r:id="rId43"/>
    <p:sldId id="532" r:id="rId44"/>
    <p:sldId id="533" r:id="rId45"/>
    <p:sldId id="425" r:id="rId46"/>
    <p:sldId id="426" r:id="rId47"/>
    <p:sldId id="427" r:id="rId48"/>
    <p:sldId id="428" r:id="rId49"/>
    <p:sldId id="429" r:id="rId50"/>
    <p:sldId id="430" r:id="rId51"/>
    <p:sldId id="431" r:id="rId52"/>
    <p:sldId id="432" r:id="rId53"/>
    <p:sldId id="433" r:id="rId54"/>
    <p:sldId id="534" r:id="rId55"/>
    <p:sldId id="435" r:id="rId56"/>
    <p:sldId id="506" r:id="rId57"/>
    <p:sldId id="436" r:id="rId58"/>
    <p:sldId id="535" r:id="rId59"/>
    <p:sldId id="536" r:id="rId60"/>
    <p:sldId id="440" r:id="rId61"/>
    <p:sldId id="507" r:id="rId62"/>
    <p:sldId id="442" r:id="rId63"/>
    <p:sldId id="452" r:id="rId64"/>
    <p:sldId id="441" r:id="rId65"/>
    <p:sldId id="443" r:id="rId66"/>
    <p:sldId id="444" r:id="rId67"/>
    <p:sldId id="448" r:id="rId68"/>
    <p:sldId id="449" r:id="rId69"/>
    <p:sldId id="450" r:id="rId70"/>
    <p:sldId id="445" r:id="rId71"/>
    <p:sldId id="446" r:id="rId72"/>
    <p:sldId id="447" r:id="rId73"/>
    <p:sldId id="508" r:id="rId74"/>
    <p:sldId id="451" r:id="rId75"/>
    <p:sldId id="509" r:id="rId76"/>
    <p:sldId id="453" r:id="rId77"/>
    <p:sldId id="454" r:id="rId78"/>
    <p:sldId id="459" r:id="rId79"/>
    <p:sldId id="455" r:id="rId80"/>
    <p:sldId id="456" r:id="rId81"/>
    <p:sldId id="510" r:id="rId82"/>
    <p:sldId id="457" r:id="rId83"/>
    <p:sldId id="458" r:id="rId84"/>
    <p:sldId id="283" r:id="rId8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888318-A904-9265-9310-B6B2B759A04D}" name="Dennis Kramer" initials="DK" userId="a0830d861bba6dd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05" autoAdjust="0"/>
    <p:restoredTop sz="94674" autoAdjust="0"/>
  </p:normalViewPr>
  <p:slideViewPr>
    <p:cSldViewPr showGuides="1">
      <p:cViewPr varScale="1">
        <p:scale>
          <a:sx n="145" d="100"/>
          <a:sy n="145" d="100"/>
        </p:scale>
        <p:origin x="872" y="488"/>
      </p:cViewPr>
      <p:guideLst>
        <p:guide orient="horz" pos="162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979" y="3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modernComment_189_BC5B9F4A.xml><?xml version="1.0" encoding="utf-8"?>
<p188:cmLst xmlns:a="http://schemas.openxmlformats.org/drawingml/2006/main" xmlns:r="http://schemas.openxmlformats.org/officeDocument/2006/relationships" xmlns:p188="http://schemas.microsoft.com/office/powerpoint/2018/8/main">
  <p188:cm id="{7CD98F30-1376-44F1-A48A-7595A5E597E4}" authorId="{77888318-A904-9265-9310-B6B2B759A04D}" created="2025-01-10T10:42:34.749">
    <ac:txMkLst xmlns:ac="http://schemas.microsoft.com/office/drawing/2013/main/command">
      <pc:docMk xmlns:pc="http://schemas.microsoft.com/office/powerpoint/2013/main/command"/>
      <pc:sldMk xmlns:pc="http://schemas.microsoft.com/office/powerpoint/2013/main/command" cId="3160121162" sldId="393"/>
      <ac:spMk id="3" creationId="{01F54108-0E79-4B4C-B80D-76A94797C1E2}"/>
      <ac:txMk cp="45" len="27">
        <ac:context len="317" hash="1716386483"/>
      </ac:txMk>
    </ac:txMkLst>
    <p188:pos x="3262505" y="657266"/>
    <p188:txBody>
      <a:bodyPr/>
      <a:lstStyle/>
      <a:p>
        <a:r>
          <a:rPr lang="de-CH"/>
          <a:t>Neu seit Jan. 25: Ist eine juristische Person Partei, so muss für sie entweder ein Organ oder eine Person erscheinen, die mit einer kaufmännischen Handlungsvollmacht ausgestattet, zur Prozessführung sowie zum Abschluss eines Vergleichs befugt und mit dem Streitgegenstand vertraut ist.</a:t>
        </a:r>
      </a:p>
    </p188:txBody>
  </p188:cm>
</p188:cmLst>
</file>

<file path=ppt/comments/modernComment_18E_C20065E2.xml><?xml version="1.0" encoding="utf-8"?>
<p188:cmLst xmlns:a="http://schemas.openxmlformats.org/drawingml/2006/main" xmlns:r="http://schemas.openxmlformats.org/officeDocument/2006/relationships" xmlns:p188="http://schemas.microsoft.com/office/powerpoint/2018/8/main">
  <p188:cm id="{0A9A512E-E03F-471B-89A9-35779ECCCBA9}" authorId="{77888318-A904-9265-9310-B6B2B759A04D}" created="2025-01-10T14:58:18.949">
    <ac:txMkLst xmlns:ac="http://schemas.microsoft.com/office/drawing/2013/main/command">
      <pc:docMk xmlns:pc="http://schemas.microsoft.com/office/powerpoint/2013/main/command"/>
      <pc:sldMk xmlns:pc="http://schemas.microsoft.com/office/powerpoint/2013/main/command" cId="3254805986" sldId="398"/>
      <ac:spMk id="3" creationId="{01F54108-0E79-4B4C-B80D-76A94797C1E2}"/>
      <ac:txMk cp="144" len="28">
        <ac:context len="279" hash="2379601536"/>
      </ac:txMk>
    </ac:txMkLst>
    <p188:pos x="3270387" y="1445009"/>
    <p188:txBody>
      <a:bodyPr/>
      <a:lstStyle/>
      <a:p>
        <a:r>
          <a:rPr lang="de-CH"/>
          <a:t>Seit Januar 25 in der Höhe nur noch bis zur Hälfte der mutmasslichen Gebühr möglich (Ausnahmen: insb. Schlichtungsverfahren und Summarverfahren). </a:t>
        </a:r>
      </a:p>
    </p188:txBody>
  </p188:cm>
</p188:cmLst>
</file>

<file path=ppt/comments/modernComment_219_209EE210.xml><?xml version="1.0" encoding="utf-8"?>
<p188:cmLst xmlns:a="http://schemas.openxmlformats.org/drawingml/2006/main" xmlns:r="http://schemas.openxmlformats.org/officeDocument/2006/relationships" xmlns:p188="http://schemas.microsoft.com/office/powerpoint/2018/8/main">
  <p188:cm id="{0ABCD299-358C-481A-B390-BBF614A39DFE}" authorId="{77888318-A904-9265-9310-B6B2B759A04D}" created="2025-01-10T15:10:58.991">
    <ac:txMkLst xmlns:ac="http://schemas.microsoft.com/office/drawing/2013/main/command">
      <pc:docMk xmlns:pc="http://schemas.microsoft.com/office/powerpoint/2013/main/command"/>
      <pc:sldMk xmlns:pc="http://schemas.microsoft.com/office/powerpoint/2013/main/command" cId="547283472" sldId="537"/>
      <ac:spMk id="3" creationId="{4E496572-4911-3F3C-7625-C0B8CB8FA0FD}"/>
      <ac:txMk cp="397" len="138">
        <ac:context len="538" hash="2447667587"/>
      </ac:txMk>
    </ac:txMkLst>
    <p188:pos x="7400953" y="2730432"/>
    <p188:txBody>
      <a:bodyPr/>
      <a:lstStyle/>
      <a:p>
        <a:r>
          <a:rPr lang="de-CH"/>
          <a:t>Art. 90 Abs. 2 lautet neu: Die Klagenhäufung ist auch zulässig, wenn eine unterschiedliche sachliche Zuständigkeit oder Verfahrensart lediglich auf dem Streitwert beruht. Sind für die einzelnen Ansprüche unterschiedliche Verfahrensarten anwendbar, so werden sie zusammen im ordentlichen Verfahren beurteilt.  </a:t>
        </a:r>
      </a:p>
    </p188:txBody>
  </p188:cm>
  <p188:cm id="{0E2952FD-EE27-4C34-902B-25F7EF42561C}" authorId="{77888318-A904-9265-9310-B6B2B759A04D}" created="2025-01-10T15:18:13.234">
    <ac:txMkLst xmlns:ac="http://schemas.microsoft.com/office/drawing/2013/main/command">
      <pc:docMk xmlns:pc="http://schemas.microsoft.com/office/powerpoint/2013/main/command"/>
      <pc:sldMk xmlns:pc="http://schemas.microsoft.com/office/powerpoint/2013/main/command" cId="547283472" sldId="537"/>
      <ac:spMk id="2" creationId="{F9CB9CFA-CE7F-AB49-B02B-C2015FE4460B}"/>
      <ac:txMk cp="0" len="35">
        <ac:context len="36" hash="3383908682"/>
      </ac:txMk>
    </ac:txMkLst>
    <p188:pos x="5650980" y="190789"/>
    <p188:txBody>
      <a:bodyPr/>
      <a:lstStyle/>
      <a:p>
        <a:r>
          <a:rPr lang="de-CH"/>
          <a:t>Neu etwa auch: 
Voraussetzungen der einfachen Streitgenossenschaft im Gesetz formuliert (Art. 71 ZPO) -&gt; Kodifizierung der Rspr. 
Voraussetzungen der Streitverkündung erweitert (Art. 80 ZPO); neu muss die Streitverkündungsklage auch nicht beziffert werden, wenn sie dieselbe Leistung betrifft, zu der die streitverkündende Partei ihrerseits im Hauptverfahren verpflichtet wird. 
</a:t>
        </a:r>
      </a:p>
    </p188:txBody>
  </p188:cm>
  <p188:cm id="{E4EE8DB4-DA41-47EB-826A-8D855B49FBB0}" authorId="{77888318-A904-9265-9310-B6B2B759A04D}" created="2025-01-10T15:26:21.240">
    <ac:txMkLst xmlns:ac="http://schemas.microsoft.com/office/drawing/2013/main/command">
      <pc:docMk xmlns:pc="http://schemas.microsoft.com/office/powerpoint/2013/main/command"/>
      <pc:sldMk xmlns:pc="http://schemas.microsoft.com/office/powerpoint/2013/main/command" cId="547283472" sldId="537"/>
      <ac:spMk id="3" creationId="{4E496572-4911-3F3C-7625-C0B8CB8FA0FD}"/>
      <ac:txMk cp="397" len="138">
        <ac:context len="538" hash="2447667587"/>
      </ac:txMk>
    </ac:txMkLst>
    <p188:pos x="7046229" y="2729899"/>
    <p188:txBody>
      <a:bodyPr/>
      <a:lstStyle/>
      <a:p>
        <a:r>
          <a:rPr lang="de-CH"/>
          <a:t>Kann m.E. auch weggelassen oder mit anderer Neuerung ausgetauscht werden (vgl. weiterer Kommentar), falls zu wenig relevant.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85CB1-C1D8-F54A-AB5B-E5A3795DB037}"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de-DE"/>
        </a:p>
      </dgm:t>
    </dgm:pt>
    <dgm:pt modelId="{98A0DBEA-74D9-084A-884F-37E77A9442CB}">
      <dgm:prSet phldrT="[Text]"/>
      <dgm:spPr/>
      <dgm:t>
        <a:bodyPr/>
        <a:lstStyle/>
        <a:p>
          <a:r>
            <a:rPr lang="de-DE" b="1" dirty="0"/>
            <a:t>OR AT</a:t>
          </a:r>
        </a:p>
      </dgm:t>
    </dgm:pt>
    <dgm:pt modelId="{13178467-6601-5E49-B6E0-FA2BCC8A06CF}" type="parTrans" cxnId="{DB099F92-7679-4243-899E-8EDE0A74CC84}">
      <dgm:prSet/>
      <dgm:spPr/>
      <dgm:t>
        <a:bodyPr/>
        <a:lstStyle/>
        <a:p>
          <a:endParaRPr lang="de-DE"/>
        </a:p>
      </dgm:t>
    </dgm:pt>
    <dgm:pt modelId="{75734E65-C9AD-2240-977F-D558FCCBEA6F}" type="sibTrans" cxnId="{DB099F92-7679-4243-899E-8EDE0A74CC84}">
      <dgm:prSet/>
      <dgm:spPr/>
      <dgm:t>
        <a:bodyPr/>
        <a:lstStyle/>
        <a:p>
          <a:endParaRPr lang="de-DE"/>
        </a:p>
      </dgm:t>
    </dgm:pt>
    <dgm:pt modelId="{76AEE625-B87E-7D44-B8C4-FD443B612510}">
      <dgm:prSet phldrT="[Text]"/>
      <dgm:spPr/>
      <dgm:t>
        <a:bodyPr/>
        <a:lstStyle/>
        <a:p>
          <a:r>
            <a:rPr lang="de-DE" b="1" dirty="0"/>
            <a:t>ZPO</a:t>
          </a:r>
        </a:p>
      </dgm:t>
    </dgm:pt>
    <dgm:pt modelId="{2FA70630-52AA-4D42-912E-0990A6BA78C3}" type="parTrans" cxnId="{564CC39D-CCF5-FC46-AACD-29EFF9D83838}">
      <dgm:prSet/>
      <dgm:spPr/>
      <dgm:t>
        <a:bodyPr/>
        <a:lstStyle/>
        <a:p>
          <a:endParaRPr lang="de-DE"/>
        </a:p>
      </dgm:t>
    </dgm:pt>
    <dgm:pt modelId="{D4B6D88D-6996-C642-BA88-12B201AD49C8}" type="sibTrans" cxnId="{564CC39D-CCF5-FC46-AACD-29EFF9D83838}">
      <dgm:prSet/>
      <dgm:spPr/>
      <dgm:t>
        <a:bodyPr/>
        <a:lstStyle/>
        <a:p>
          <a:endParaRPr lang="de-DE"/>
        </a:p>
      </dgm:t>
    </dgm:pt>
    <dgm:pt modelId="{8980E486-E152-3A40-AF76-B8577F90C506}">
      <dgm:prSet phldrT="[Text]"/>
      <dgm:spPr/>
      <dgm:t>
        <a:bodyPr/>
        <a:lstStyle/>
        <a:p>
          <a:r>
            <a:rPr lang="de-DE" dirty="0"/>
            <a:t>OR BT</a:t>
          </a:r>
        </a:p>
      </dgm:t>
    </dgm:pt>
    <dgm:pt modelId="{E8B8B391-3B3E-5A4A-B1BC-5A164558A00F}" type="parTrans" cxnId="{E116E5E0-463A-CB40-9D65-407E29B68795}">
      <dgm:prSet/>
      <dgm:spPr/>
      <dgm:t>
        <a:bodyPr/>
        <a:lstStyle/>
        <a:p>
          <a:endParaRPr lang="de-DE"/>
        </a:p>
      </dgm:t>
    </dgm:pt>
    <dgm:pt modelId="{6AAD7B9F-C9C2-FD47-90C3-D49F1F29893F}" type="sibTrans" cxnId="{E116E5E0-463A-CB40-9D65-407E29B68795}">
      <dgm:prSet/>
      <dgm:spPr/>
      <dgm:t>
        <a:bodyPr/>
        <a:lstStyle/>
        <a:p>
          <a:endParaRPr lang="de-DE"/>
        </a:p>
      </dgm:t>
    </dgm:pt>
    <dgm:pt modelId="{544BCAEF-DA42-394E-8D16-DC94C25F2046}" type="pres">
      <dgm:prSet presAssocID="{97A85CB1-C1D8-F54A-AB5B-E5A3795DB037}" presName="rootnode" presStyleCnt="0">
        <dgm:presLayoutVars>
          <dgm:chMax/>
          <dgm:chPref/>
          <dgm:dir/>
          <dgm:animLvl val="lvl"/>
        </dgm:presLayoutVars>
      </dgm:prSet>
      <dgm:spPr/>
    </dgm:pt>
    <dgm:pt modelId="{6C221F97-5A54-3541-8312-4BB540815314}" type="pres">
      <dgm:prSet presAssocID="{98A0DBEA-74D9-084A-884F-37E77A9442CB}" presName="composite" presStyleCnt="0"/>
      <dgm:spPr/>
    </dgm:pt>
    <dgm:pt modelId="{B2376A57-43BA-A141-9CD3-27598E361551}" type="pres">
      <dgm:prSet presAssocID="{98A0DBEA-74D9-084A-884F-37E77A9442CB}" presName="LShape" presStyleLbl="alignNode1" presStyleIdx="0" presStyleCnt="5"/>
      <dgm:spPr/>
    </dgm:pt>
    <dgm:pt modelId="{5B840265-C762-9B47-A626-F5F19E0B61DC}" type="pres">
      <dgm:prSet presAssocID="{98A0DBEA-74D9-084A-884F-37E77A9442CB}" presName="ParentText" presStyleLbl="revTx" presStyleIdx="0" presStyleCnt="3">
        <dgm:presLayoutVars>
          <dgm:chMax val="0"/>
          <dgm:chPref val="0"/>
          <dgm:bulletEnabled val="1"/>
        </dgm:presLayoutVars>
      </dgm:prSet>
      <dgm:spPr/>
    </dgm:pt>
    <dgm:pt modelId="{A61780AB-3679-EE49-BE3D-2F9E4860D16C}" type="pres">
      <dgm:prSet presAssocID="{98A0DBEA-74D9-084A-884F-37E77A9442CB}" presName="Triangle" presStyleLbl="alignNode1" presStyleIdx="1" presStyleCnt="5"/>
      <dgm:spPr/>
    </dgm:pt>
    <dgm:pt modelId="{A1412BAE-620B-2842-8559-A623A85E1123}" type="pres">
      <dgm:prSet presAssocID="{75734E65-C9AD-2240-977F-D558FCCBEA6F}" presName="sibTrans" presStyleCnt="0"/>
      <dgm:spPr/>
    </dgm:pt>
    <dgm:pt modelId="{54C171B5-2E01-634E-ADA2-C1F89D9A7180}" type="pres">
      <dgm:prSet presAssocID="{75734E65-C9AD-2240-977F-D558FCCBEA6F}" presName="space" presStyleCnt="0"/>
      <dgm:spPr/>
    </dgm:pt>
    <dgm:pt modelId="{F9E1837C-8A11-3949-AA26-61EAA4F2EAA6}" type="pres">
      <dgm:prSet presAssocID="{76AEE625-B87E-7D44-B8C4-FD443B612510}" presName="composite" presStyleCnt="0"/>
      <dgm:spPr/>
    </dgm:pt>
    <dgm:pt modelId="{CFCAE16A-C2BD-304A-BC96-7FEB5A427E1B}" type="pres">
      <dgm:prSet presAssocID="{76AEE625-B87E-7D44-B8C4-FD443B612510}" presName="LShape" presStyleLbl="alignNode1" presStyleIdx="2" presStyleCnt="5"/>
      <dgm:spPr/>
    </dgm:pt>
    <dgm:pt modelId="{63F6FC1C-F48C-524A-B780-F855AB410957}" type="pres">
      <dgm:prSet presAssocID="{76AEE625-B87E-7D44-B8C4-FD443B612510}" presName="ParentText" presStyleLbl="revTx" presStyleIdx="1" presStyleCnt="3">
        <dgm:presLayoutVars>
          <dgm:chMax val="0"/>
          <dgm:chPref val="0"/>
          <dgm:bulletEnabled val="1"/>
        </dgm:presLayoutVars>
      </dgm:prSet>
      <dgm:spPr/>
    </dgm:pt>
    <dgm:pt modelId="{F144D192-A3F5-1E48-9B31-A5038C94459B}" type="pres">
      <dgm:prSet presAssocID="{76AEE625-B87E-7D44-B8C4-FD443B612510}" presName="Triangle" presStyleLbl="alignNode1" presStyleIdx="3" presStyleCnt="5"/>
      <dgm:spPr/>
    </dgm:pt>
    <dgm:pt modelId="{DCFBE904-14CB-A94C-9FA9-C8955FC654DB}" type="pres">
      <dgm:prSet presAssocID="{D4B6D88D-6996-C642-BA88-12B201AD49C8}" presName="sibTrans" presStyleCnt="0"/>
      <dgm:spPr/>
    </dgm:pt>
    <dgm:pt modelId="{EC6EF6A5-4947-774D-AB65-2EEEB29A5C18}" type="pres">
      <dgm:prSet presAssocID="{D4B6D88D-6996-C642-BA88-12B201AD49C8}" presName="space" presStyleCnt="0"/>
      <dgm:spPr/>
    </dgm:pt>
    <dgm:pt modelId="{1BE12868-0596-D14E-998B-2CF7C16D338D}" type="pres">
      <dgm:prSet presAssocID="{8980E486-E152-3A40-AF76-B8577F90C506}" presName="composite" presStyleCnt="0"/>
      <dgm:spPr/>
    </dgm:pt>
    <dgm:pt modelId="{7F4B8127-EF62-C94F-B1F8-74B0BBB8336E}" type="pres">
      <dgm:prSet presAssocID="{8980E486-E152-3A40-AF76-B8577F90C506}" presName="LShape" presStyleLbl="alignNode1" presStyleIdx="4" presStyleCnt="5"/>
      <dgm:spPr/>
    </dgm:pt>
    <dgm:pt modelId="{0DF44517-7A79-1947-B09B-E12663558D41}" type="pres">
      <dgm:prSet presAssocID="{8980E486-E152-3A40-AF76-B8577F90C506}" presName="ParentText" presStyleLbl="revTx" presStyleIdx="2" presStyleCnt="3">
        <dgm:presLayoutVars>
          <dgm:chMax val="0"/>
          <dgm:chPref val="0"/>
          <dgm:bulletEnabled val="1"/>
        </dgm:presLayoutVars>
      </dgm:prSet>
      <dgm:spPr/>
    </dgm:pt>
  </dgm:ptLst>
  <dgm:cxnLst>
    <dgm:cxn modelId="{96448B30-70AD-D545-B591-8FAD505FD994}" type="presOf" srcId="{98A0DBEA-74D9-084A-884F-37E77A9442CB}" destId="{5B840265-C762-9B47-A626-F5F19E0B61DC}" srcOrd="0" destOrd="0" presId="urn:microsoft.com/office/officeart/2009/3/layout/StepUpProcess"/>
    <dgm:cxn modelId="{A8AF3059-6D97-DA49-BE8F-714F2416E945}" type="presOf" srcId="{97A85CB1-C1D8-F54A-AB5B-E5A3795DB037}" destId="{544BCAEF-DA42-394E-8D16-DC94C25F2046}" srcOrd="0" destOrd="0" presId="urn:microsoft.com/office/officeart/2009/3/layout/StepUpProcess"/>
    <dgm:cxn modelId="{DB099F92-7679-4243-899E-8EDE0A74CC84}" srcId="{97A85CB1-C1D8-F54A-AB5B-E5A3795DB037}" destId="{98A0DBEA-74D9-084A-884F-37E77A9442CB}" srcOrd="0" destOrd="0" parTransId="{13178467-6601-5E49-B6E0-FA2BCC8A06CF}" sibTransId="{75734E65-C9AD-2240-977F-D558FCCBEA6F}"/>
    <dgm:cxn modelId="{473CB695-6C8F-E345-B970-D03E568A117A}" type="presOf" srcId="{8980E486-E152-3A40-AF76-B8577F90C506}" destId="{0DF44517-7A79-1947-B09B-E12663558D41}" srcOrd="0" destOrd="0" presId="urn:microsoft.com/office/officeart/2009/3/layout/StepUpProcess"/>
    <dgm:cxn modelId="{564CC39D-CCF5-FC46-AACD-29EFF9D83838}" srcId="{97A85CB1-C1D8-F54A-AB5B-E5A3795DB037}" destId="{76AEE625-B87E-7D44-B8C4-FD443B612510}" srcOrd="1" destOrd="0" parTransId="{2FA70630-52AA-4D42-912E-0990A6BA78C3}" sibTransId="{D4B6D88D-6996-C642-BA88-12B201AD49C8}"/>
    <dgm:cxn modelId="{51F55FA0-D72A-3E4B-AB81-C9C728663F4D}" type="presOf" srcId="{76AEE625-B87E-7D44-B8C4-FD443B612510}" destId="{63F6FC1C-F48C-524A-B780-F855AB410957}" srcOrd="0" destOrd="0" presId="urn:microsoft.com/office/officeart/2009/3/layout/StepUpProcess"/>
    <dgm:cxn modelId="{E116E5E0-463A-CB40-9D65-407E29B68795}" srcId="{97A85CB1-C1D8-F54A-AB5B-E5A3795DB037}" destId="{8980E486-E152-3A40-AF76-B8577F90C506}" srcOrd="2" destOrd="0" parTransId="{E8B8B391-3B3E-5A4A-B1BC-5A164558A00F}" sibTransId="{6AAD7B9F-C9C2-FD47-90C3-D49F1F29893F}"/>
    <dgm:cxn modelId="{B1CB1EB6-A4B3-254F-9FDA-B2DE553B4857}" type="presParOf" srcId="{544BCAEF-DA42-394E-8D16-DC94C25F2046}" destId="{6C221F97-5A54-3541-8312-4BB540815314}" srcOrd="0" destOrd="0" presId="urn:microsoft.com/office/officeart/2009/3/layout/StepUpProcess"/>
    <dgm:cxn modelId="{48DDF375-7DB4-C245-93C1-5C8BEE09E653}" type="presParOf" srcId="{6C221F97-5A54-3541-8312-4BB540815314}" destId="{B2376A57-43BA-A141-9CD3-27598E361551}" srcOrd="0" destOrd="0" presId="urn:microsoft.com/office/officeart/2009/3/layout/StepUpProcess"/>
    <dgm:cxn modelId="{BABB4B0C-91C8-C748-BE9B-08823B7DA881}" type="presParOf" srcId="{6C221F97-5A54-3541-8312-4BB540815314}" destId="{5B840265-C762-9B47-A626-F5F19E0B61DC}" srcOrd="1" destOrd="0" presId="urn:microsoft.com/office/officeart/2009/3/layout/StepUpProcess"/>
    <dgm:cxn modelId="{2631C984-0C14-8345-9742-66A812BF0B98}" type="presParOf" srcId="{6C221F97-5A54-3541-8312-4BB540815314}" destId="{A61780AB-3679-EE49-BE3D-2F9E4860D16C}" srcOrd="2" destOrd="0" presId="urn:microsoft.com/office/officeart/2009/3/layout/StepUpProcess"/>
    <dgm:cxn modelId="{4BA979E3-F199-5243-8B71-7FA1F356273A}" type="presParOf" srcId="{544BCAEF-DA42-394E-8D16-DC94C25F2046}" destId="{A1412BAE-620B-2842-8559-A623A85E1123}" srcOrd="1" destOrd="0" presId="urn:microsoft.com/office/officeart/2009/3/layout/StepUpProcess"/>
    <dgm:cxn modelId="{A25EE9CD-C42A-4945-8799-802FE08034C3}" type="presParOf" srcId="{A1412BAE-620B-2842-8559-A623A85E1123}" destId="{54C171B5-2E01-634E-ADA2-C1F89D9A7180}" srcOrd="0" destOrd="0" presId="urn:microsoft.com/office/officeart/2009/3/layout/StepUpProcess"/>
    <dgm:cxn modelId="{B95C6218-CA95-DB47-B395-61C4266B4C51}" type="presParOf" srcId="{544BCAEF-DA42-394E-8D16-DC94C25F2046}" destId="{F9E1837C-8A11-3949-AA26-61EAA4F2EAA6}" srcOrd="2" destOrd="0" presId="urn:microsoft.com/office/officeart/2009/3/layout/StepUpProcess"/>
    <dgm:cxn modelId="{47CC4F8B-E99E-0D42-8B47-E6EA672A3904}" type="presParOf" srcId="{F9E1837C-8A11-3949-AA26-61EAA4F2EAA6}" destId="{CFCAE16A-C2BD-304A-BC96-7FEB5A427E1B}" srcOrd="0" destOrd="0" presId="urn:microsoft.com/office/officeart/2009/3/layout/StepUpProcess"/>
    <dgm:cxn modelId="{39EDD397-2C7B-8340-ABA0-BEE5D19BE751}" type="presParOf" srcId="{F9E1837C-8A11-3949-AA26-61EAA4F2EAA6}" destId="{63F6FC1C-F48C-524A-B780-F855AB410957}" srcOrd="1" destOrd="0" presId="urn:microsoft.com/office/officeart/2009/3/layout/StepUpProcess"/>
    <dgm:cxn modelId="{CDED907D-0099-5F4D-9F23-6E384A6D2E9D}" type="presParOf" srcId="{F9E1837C-8A11-3949-AA26-61EAA4F2EAA6}" destId="{F144D192-A3F5-1E48-9B31-A5038C94459B}" srcOrd="2" destOrd="0" presId="urn:microsoft.com/office/officeart/2009/3/layout/StepUpProcess"/>
    <dgm:cxn modelId="{4618AD30-3BDA-534C-BA91-ED16F19FB7AE}" type="presParOf" srcId="{544BCAEF-DA42-394E-8D16-DC94C25F2046}" destId="{DCFBE904-14CB-A94C-9FA9-C8955FC654DB}" srcOrd="3" destOrd="0" presId="urn:microsoft.com/office/officeart/2009/3/layout/StepUpProcess"/>
    <dgm:cxn modelId="{660E3D0B-6788-B240-AB90-AC6E793CD2FE}" type="presParOf" srcId="{DCFBE904-14CB-A94C-9FA9-C8955FC654DB}" destId="{EC6EF6A5-4947-774D-AB65-2EEEB29A5C18}" srcOrd="0" destOrd="0" presId="urn:microsoft.com/office/officeart/2009/3/layout/StepUpProcess"/>
    <dgm:cxn modelId="{C88EDF1D-BD04-5340-95BD-4052518B7D71}" type="presParOf" srcId="{544BCAEF-DA42-394E-8D16-DC94C25F2046}" destId="{1BE12868-0596-D14E-998B-2CF7C16D338D}" srcOrd="4" destOrd="0" presId="urn:microsoft.com/office/officeart/2009/3/layout/StepUpProcess"/>
    <dgm:cxn modelId="{7EEADFE7-2964-2540-ACA4-EB8D851B3614}" type="presParOf" srcId="{1BE12868-0596-D14E-998B-2CF7C16D338D}" destId="{7F4B8127-EF62-C94F-B1F8-74B0BBB8336E}" srcOrd="0" destOrd="0" presId="urn:microsoft.com/office/officeart/2009/3/layout/StepUpProcess"/>
    <dgm:cxn modelId="{15398607-D9C4-6545-97BB-B968DEBE37DE}" type="presParOf" srcId="{1BE12868-0596-D14E-998B-2CF7C16D338D}" destId="{0DF44517-7A79-1947-B09B-E12663558D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85CB1-C1D8-F54A-AB5B-E5A3795DB037}"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de-DE"/>
        </a:p>
      </dgm:t>
    </dgm:pt>
    <dgm:pt modelId="{98A0DBEA-74D9-084A-884F-37E77A9442CB}">
      <dgm:prSet phldrT="[Text]"/>
      <dgm:spPr/>
      <dgm:t>
        <a:bodyPr/>
        <a:lstStyle/>
        <a:p>
          <a:r>
            <a:rPr lang="de-DE" b="1" dirty="0"/>
            <a:t>OR AT</a:t>
          </a:r>
        </a:p>
      </dgm:t>
    </dgm:pt>
    <dgm:pt modelId="{13178467-6601-5E49-B6E0-FA2BCC8A06CF}" type="parTrans" cxnId="{DB099F92-7679-4243-899E-8EDE0A74CC84}">
      <dgm:prSet/>
      <dgm:spPr/>
      <dgm:t>
        <a:bodyPr/>
        <a:lstStyle/>
        <a:p>
          <a:endParaRPr lang="de-DE"/>
        </a:p>
      </dgm:t>
    </dgm:pt>
    <dgm:pt modelId="{75734E65-C9AD-2240-977F-D558FCCBEA6F}" type="sibTrans" cxnId="{DB099F92-7679-4243-899E-8EDE0A74CC84}">
      <dgm:prSet/>
      <dgm:spPr/>
      <dgm:t>
        <a:bodyPr/>
        <a:lstStyle/>
        <a:p>
          <a:endParaRPr lang="de-DE"/>
        </a:p>
      </dgm:t>
    </dgm:pt>
    <dgm:pt modelId="{76AEE625-B87E-7D44-B8C4-FD443B612510}">
      <dgm:prSet phldrT="[Text]"/>
      <dgm:spPr/>
      <dgm:t>
        <a:bodyPr/>
        <a:lstStyle/>
        <a:p>
          <a:r>
            <a:rPr lang="de-DE" b="1" dirty="0"/>
            <a:t>ZPO</a:t>
          </a:r>
        </a:p>
      </dgm:t>
    </dgm:pt>
    <dgm:pt modelId="{2FA70630-52AA-4D42-912E-0990A6BA78C3}" type="parTrans" cxnId="{564CC39D-CCF5-FC46-AACD-29EFF9D83838}">
      <dgm:prSet/>
      <dgm:spPr/>
      <dgm:t>
        <a:bodyPr/>
        <a:lstStyle/>
        <a:p>
          <a:endParaRPr lang="de-DE"/>
        </a:p>
      </dgm:t>
    </dgm:pt>
    <dgm:pt modelId="{D4B6D88D-6996-C642-BA88-12B201AD49C8}" type="sibTrans" cxnId="{564CC39D-CCF5-FC46-AACD-29EFF9D83838}">
      <dgm:prSet/>
      <dgm:spPr/>
      <dgm:t>
        <a:bodyPr/>
        <a:lstStyle/>
        <a:p>
          <a:endParaRPr lang="de-DE"/>
        </a:p>
      </dgm:t>
    </dgm:pt>
    <dgm:pt modelId="{8980E486-E152-3A40-AF76-B8577F90C506}">
      <dgm:prSet phldrT="[Text]"/>
      <dgm:spPr/>
      <dgm:t>
        <a:bodyPr/>
        <a:lstStyle/>
        <a:p>
          <a:r>
            <a:rPr lang="de-DE" b="1" dirty="0"/>
            <a:t>OR BT</a:t>
          </a:r>
        </a:p>
      </dgm:t>
    </dgm:pt>
    <dgm:pt modelId="{E8B8B391-3B3E-5A4A-B1BC-5A164558A00F}" type="parTrans" cxnId="{E116E5E0-463A-CB40-9D65-407E29B68795}">
      <dgm:prSet/>
      <dgm:spPr/>
      <dgm:t>
        <a:bodyPr/>
        <a:lstStyle/>
        <a:p>
          <a:endParaRPr lang="de-DE"/>
        </a:p>
      </dgm:t>
    </dgm:pt>
    <dgm:pt modelId="{6AAD7B9F-C9C2-FD47-90C3-D49F1F29893F}" type="sibTrans" cxnId="{E116E5E0-463A-CB40-9D65-407E29B68795}">
      <dgm:prSet/>
      <dgm:spPr/>
      <dgm:t>
        <a:bodyPr/>
        <a:lstStyle/>
        <a:p>
          <a:endParaRPr lang="de-DE"/>
        </a:p>
      </dgm:t>
    </dgm:pt>
    <dgm:pt modelId="{544BCAEF-DA42-394E-8D16-DC94C25F2046}" type="pres">
      <dgm:prSet presAssocID="{97A85CB1-C1D8-F54A-AB5B-E5A3795DB037}" presName="rootnode" presStyleCnt="0">
        <dgm:presLayoutVars>
          <dgm:chMax/>
          <dgm:chPref/>
          <dgm:dir/>
          <dgm:animLvl val="lvl"/>
        </dgm:presLayoutVars>
      </dgm:prSet>
      <dgm:spPr/>
    </dgm:pt>
    <dgm:pt modelId="{6C221F97-5A54-3541-8312-4BB540815314}" type="pres">
      <dgm:prSet presAssocID="{98A0DBEA-74D9-084A-884F-37E77A9442CB}" presName="composite" presStyleCnt="0"/>
      <dgm:spPr/>
    </dgm:pt>
    <dgm:pt modelId="{B2376A57-43BA-A141-9CD3-27598E361551}" type="pres">
      <dgm:prSet presAssocID="{98A0DBEA-74D9-084A-884F-37E77A9442CB}" presName="LShape" presStyleLbl="alignNode1" presStyleIdx="0" presStyleCnt="5"/>
      <dgm:spPr/>
    </dgm:pt>
    <dgm:pt modelId="{5B840265-C762-9B47-A626-F5F19E0B61DC}" type="pres">
      <dgm:prSet presAssocID="{98A0DBEA-74D9-084A-884F-37E77A9442CB}" presName="ParentText" presStyleLbl="revTx" presStyleIdx="0" presStyleCnt="3">
        <dgm:presLayoutVars>
          <dgm:chMax val="0"/>
          <dgm:chPref val="0"/>
          <dgm:bulletEnabled val="1"/>
        </dgm:presLayoutVars>
      </dgm:prSet>
      <dgm:spPr/>
    </dgm:pt>
    <dgm:pt modelId="{A61780AB-3679-EE49-BE3D-2F9E4860D16C}" type="pres">
      <dgm:prSet presAssocID="{98A0DBEA-74D9-084A-884F-37E77A9442CB}" presName="Triangle" presStyleLbl="alignNode1" presStyleIdx="1" presStyleCnt="5"/>
      <dgm:spPr/>
    </dgm:pt>
    <dgm:pt modelId="{A1412BAE-620B-2842-8559-A623A85E1123}" type="pres">
      <dgm:prSet presAssocID="{75734E65-C9AD-2240-977F-D558FCCBEA6F}" presName="sibTrans" presStyleCnt="0"/>
      <dgm:spPr/>
    </dgm:pt>
    <dgm:pt modelId="{54C171B5-2E01-634E-ADA2-C1F89D9A7180}" type="pres">
      <dgm:prSet presAssocID="{75734E65-C9AD-2240-977F-D558FCCBEA6F}" presName="space" presStyleCnt="0"/>
      <dgm:spPr/>
    </dgm:pt>
    <dgm:pt modelId="{F9E1837C-8A11-3949-AA26-61EAA4F2EAA6}" type="pres">
      <dgm:prSet presAssocID="{76AEE625-B87E-7D44-B8C4-FD443B612510}" presName="composite" presStyleCnt="0"/>
      <dgm:spPr/>
    </dgm:pt>
    <dgm:pt modelId="{CFCAE16A-C2BD-304A-BC96-7FEB5A427E1B}" type="pres">
      <dgm:prSet presAssocID="{76AEE625-B87E-7D44-B8C4-FD443B612510}" presName="LShape" presStyleLbl="alignNode1" presStyleIdx="2" presStyleCnt="5"/>
      <dgm:spPr/>
    </dgm:pt>
    <dgm:pt modelId="{63F6FC1C-F48C-524A-B780-F855AB410957}" type="pres">
      <dgm:prSet presAssocID="{76AEE625-B87E-7D44-B8C4-FD443B612510}" presName="ParentText" presStyleLbl="revTx" presStyleIdx="1" presStyleCnt="3">
        <dgm:presLayoutVars>
          <dgm:chMax val="0"/>
          <dgm:chPref val="0"/>
          <dgm:bulletEnabled val="1"/>
        </dgm:presLayoutVars>
      </dgm:prSet>
      <dgm:spPr/>
    </dgm:pt>
    <dgm:pt modelId="{F144D192-A3F5-1E48-9B31-A5038C94459B}" type="pres">
      <dgm:prSet presAssocID="{76AEE625-B87E-7D44-B8C4-FD443B612510}" presName="Triangle" presStyleLbl="alignNode1" presStyleIdx="3" presStyleCnt="5"/>
      <dgm:spPr/>
    </dgm:pt>
    <dgm:pt modelId="{DCFBE904-14CB-A94C-9FA9-C8955FC654DB}" type="pres">
      <dgm:prSet presAssocID="{D4B6D88D-6996-C642-BA88-12B201AD49C8}" presName="sibTrans" presStyleCnt="0"/>
      <dgm:spPr/>
    </dgm:pt>
    <dgm:pt modelId="{EC6EF6A5-4947-774D-AB65-2EEEB29A5C18}" type="pres">
      <dgm:prSet presAssocID="{D4B6D88D-6996-C642-BA88-12B201AD49C8}" presName="space" presStyleCnt="0"/>
      <dgm:spPr/>
    </dgm:pt>
    <dgm:pt modelId="{1BE12868-0596-D14E-998B-2CF7C16D338D}" type="pres">
      <dgm:prSet presAssocID="{8980E486-E152-3A40-AF76-B8577F90C506}" presName="composite" presStyleCnt="0"/>
      <dgm:spPr/>
    </dgm:pt>
    <dgm:pt modelId="{7F4B8127-EF62-C94F-B1F8-74B0BBB8336E}" type="pres">
      <dgm:prSet presAssocID="{8980E486-E152-3A40-AF76-B8577F90C506}" presName="LShape" presStyleLbl="alignNode1" presStyleIdx="4" presStyleCnt="5"/>
      <dgm:spPr/>
    </dgm:pt>
    <dgm:pt modelId="{0DF44517-7A79-1947-B09B-E12663558D41}" type="pres">
      <dgm:prSet presAssocID="{8980E486-E152-3A40-AF76-B8577F90C506}" presName="ParentText" presStyleLbl="revTx" presStyleIdx="2" presStyleCnt="3">
        <dgm:presLayoutVars>
          <dgm:chMax val="0"/>
          <dgm:chPref val="0"/>
          <dgm:bulletEnabled val="1"/>
        </dgm:presLayoutVars>
      </dgm:prSet>
      <dgm:spPr/>
    </dgm:pt>
  </dgm:ptLst>
  <dgm:cxnLst>
    <dgm:cxn modelId="{96448B30-70AD-D545-B591-8FAD505FD994}" type="presOf" srcId="{98A0DBEA-74D9-084A-884F-37E77A9442CB}" destId="{5B840265-C762-9B47-A626-F5F19E0B61DC}" srcOrd="0" destOrd="0" presId="urn:microsoft.com/office/officeart/2009/3/layout/StepUpProcess"/>
    <dgm:cxn modelId="{A8AF3059-6D97-DA49-BE8F-714F2416E945}" type="presOf" srcId="{97A85CB1-C1D8-F54A-AB5B-E5A3795DB037}" destId="{544BCAEF-DA42-394E-8D16-DC94C25F2046}" srcOrd="0" destOrd="0" presId="urn:microsoft.com/office/officeart/2009/3/layout/StepUpProcess"/>
    <dgm:cxn modelId="{DB099F92-7679-4243-899E-8EDE0A74CC84}" srcId="{97A85CB1-C1D8-F54A-AB5B-E5A3795DB037}" destId="{98A0DBEA-74D9-084A-884F-37E77A9442CB}" srcOrd="0" destOrd="0" parTransId="{13178467-6601-5E49-B6E0-FA2BCC8A06CF}" sibTransId="{75734E65-C9AD-2240-977F-D558FCCBEA6F}"/>
    <dgm:cxn modelId="{473CB695-6C8F-E345-B970-D03E568A117A}" type="presOf" srcId="{8980E486-E152-3A40-AF76-B8577F90C506}" destId="{0DF44517-7A79-1947-B09B-E12663558D41}" srcOrd="0" destOrd="0" presId="urn:microsoft.com/office/officeart/2009/3/layout/StepUpProcess"/>
    <dgm:cxn modelId="{564CC39D-CCF5-FC46-AACD-29EFF9D83838}" srcId="{97A85CB1-C1D8-F54A-AB5B-E5A3795DB037}" destId="{76AEE625-B87E-7D44-B8C4-FD443B612510}" srcOrd="1" destOrd="0" parTransId="{2FA70630-52AA-4D42-912E-0990A6BA78C3}" sibTransId="{D4B6D88D-6996-C642-BA88-12B201AD49C8}"/>
    <dgm:cxn modelId="{51F55FA0-D72A-3E4B-AB81-C9C728663F4D}" type="presOf" srcId="{76AEE625-B87E-7D44-B8C4-FD443B612510}" destId="{63F6FC1C-F48C-524A-B780-F855AB410957}" srcOrd="0" destOrd="0" presId="urn:microsoft.com/office/officeart/2009/3/layout/StepUpProcess"/>
    <dgm:cxn modelId="{E116E5E0-463A-CB40-9D65-407E29B68795}" srcId="{97A85CB1-C1D8-F54A-AB5B-E5A3795DB037}" destId="{8980E486-E152-3A40-AF76-B8577F90C506}" srcOrd="2" destOrd="0" parTransId="{E8B8B391-3B3E-5A4A-B1BC-5A164558A00F}" sibTransId="{6AAD7B9F-C9C2-FD47-90C3-D49F1F29893F}"/>
    <dgm:cxn modelId="{B1CB1EB6-A4B3-254F-9FDA-B2DE553B4857}" type="presParOf" srcId="{544BCAEF-DA42-394E-8D16-DC94C25F2046}" destId="{6C221F97-5A54-3541-8312-4BB540815314}" srcOrd="0" destOrd="0" presId="urn:microsoft.com/office/officeart/2009/3/layout/StepUpProcess"/>
    <dgm:cxn modelId="{48DDF375-7DB4-C245-93C1-5C8BEE09E653}" type="presParOf" srcId="{6C221F97-5A54-3541-8312-4BB540815314}" destId="{B2376A57-43BA-A141-9CD3-27598E361551}" srcOrd="0" destOrd="0" presId="urn:microsoft.com/office/officeart/2009/3/layout/StepUpProcess"/>
    <dgm:cxn modelId="{BABB4B0C-91C8-C748-BE9B-08823B7DA881}" type="presParOf" srcId="{6C221F97-5A54-3541-8312-4BB540815314}" destId="{5B840265-C762-9B47-A626-F5F19E0B61DC}" srcOrd="1" destOrd="0" presId="urn:microsoft.com/office/officeart/2009/3/layout/StepUpProcess"/>
    <dgm:cxn modelId="{2631C984-0C14-8345-9742-66A812BF0B98}" type="presParOf" srcId="{6C221F97-5A54-3541-8312-4BB540815314}" destId="{A61780AB-3679-EE49-BE3D-2F9E4860D16C}" srcOrd="2" destOrd="0" presId="urn:microsoft.com/office/officeart/2009/3/layout/StepUpProcess"/>
    <dgm:cxn modelId="{4BA979E3-F199-5243-8B71-7FA1F356273A}" type="presParOf" srcId="{544BCAEF-DA42-394E-8D16-DC94C25F2046}" destId="{A1412BAE-620B-2842-8559-A623A85E1123}" srcOrd="1" destOrd="0" presId="urn:microsoft.com/office/officeart/2009/3/layout/StepUpProcess"/>
    <dgm:cxn modelId="{A25EE9CD-C42A-4945-8799-802FE08034C3}" type="presParOf" srcId="{A1412BAE-620B-2842-8559-A623A85E1123}" destId="{54C171B5-2E01-634E-ADA2-C1F89D9A7180}" srcOrd="0" destOrd="0" presId="urn:microsoft.com/office/officeart/2009/3/layout/StepUpProcess"/>
    <dgm:cxn modelId="{B95C6218-CA95-DB47-B395-61C4266B4C51}" type="presParOf" srcId="{544BCAEF-DA42-394E-8D16-DC94C25F2046}" destId="{F9E1837C-8A11-3949-AA26-61EAA4F2EAA6}" srcOrd="2" destOrd="0" presId="urn:microsoft.com/office/officeart/2009/3/layout/StepUpProcess"/>
    <dgm:cxn modelId="{47CC4F8B-E99E-0D42-8B47-E6EA672A3904}" type="presParOf" srcId="{F9E1837C-8A11-3949-AA26-61EAA4F2EAA6}" destId="{CFCAE16A-C2BD-304A-BC96-7FEB5A427E1B}" srcOrd="0" destOrd="0" presId="urn:microsoft.com/office/officeart/2009/3/layout/StepUpProcess"/>
    <dgm:cxn modelId="{39EDD397-2C7B-8340-ABA0-BEE5D19BE751}" type="presParOf" srcId="{F9E1837C-8A11-3949-AA26-61EAA4F2EAA6}" destId="{63F6FC1C-F48C-524A-B780-F855AB410957}" srcOrd="1" destOrd="0" presId="urn:microsoft.com/office/officeart/2009/3/layout/StepUpProcess"/>
    <dgm:cxn modelId="{CDED907D-0099-5F4D-9F23-6E384A6D2E9D}" type="presParOf" srcId="{F9E1837C-8A11-3949-AA26-61EAA4F2EAA6}" destId="{F144D192-A3F5-1E48-9B31-A5038C94459B}" srcOrd="2" destOrd="0" presId="urn:microsoft.com/office/officeart/2009/3/layout/StepUpProcess"/>
    <dgm:cxn modelId="{4618AD30-3BDA-534C-BA91-ED16F19FB7AE}" type="presParOf" srcId="{544BCAEF-DA42-394E-8D16-DC94C25F2046}" destId="{DCFBE904-14CB-A94C-9FA9-C8955FC654DB}" srcOrd="3" destOrd="0" presId="urn:microsoft.com/office/officeart/2009/3/layout/StepUpProcess"/>
    <dgm:cxn modelId="{660E3D0B-6788-B240-AB90-AC6E793CD2FE}" type="presParOf" srcId="{DCFBE904-14CB-A94C-9FA9-C8955FC654DB}" destId="{EC6EF6A5-4947-774D-AB65-2EEEB29A5C18}" srcOrd="0" destOrd="0" presId="urn:microsoft.com/office/officeart/2009/3/layout/StepUpProcess"/>
    <dgm:cxn modelId="{C88EDF1D-BD04-5340-95BD-4052518B7D71}" type="presParOf" srcId="{544BCAEF-DA42-394E-8D16-DC94C25F2046}" destId="{1BE12868-0596-D14E-998B-2CF7C16D338D}" srcOrd="4" destOrd="0" presId="urn:microsoft.com/office/officeart/2009/3/layout/StepUpProcess"/>
    <dgm:cxn modelId="{7EEADFE7-2964-2540-ACA4-EB8D851B3614}" type="presParOf" srcId="{1BE12868-0596-D14E-998B-2CF7C16D338D}" destId="{7F4B8127-EF62-C94F-B1F8-74B0BBB8336E}" srcOrd="0" destOrd="0" presId="urn:microsoft.com/office/officeart/2009/3/layout/StepUpProcess"/>
    <dgm:cxn modelId="{15398607-D9C4-6545-97BB-B968DEBE37DE}" type="presParOf" srcId="{1BE12868-0596-D14E-998B-2CF7C16D338D}" destId="{0DF44517-7A79-1947-B09B-E12663558D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4D81F7-0DBE-0440-B641-377C5AD22201}"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de-DE"/>
        </a:p>
      </dgm:t>
    </dgm:pt>
    <dgm:pt modelId="{3001440E-59CD-6241-AC9D-608CB1F24F5A}">
      <dgm:prSet phldrT="[Text]" custT="1"/>
      <dgm:spPr/>
      <dgm:t>
        <a:bodyPr/>
        <a:lstStyle/>
        <a:p>
          <a:r>
            <a:rPr lang="de-DE" sz="4200" b="0" dirty="0">
              <a:solidFill>
                <a:schemeClr val="tx1"/>
              </a:solidFill>
            </a:rPr>
            <a:t>Kaufvertrag</a:t>
          </a:r>
        </a:p>
      </dgm:t>
    </dgm:pt>
    <dgm:pt modelId="{002F8A61-F268-C047-AE03-E1286445A7D5}" type="parTrans" cxnId="{2B0937CD-4E7F-5D49-AC7F-EF4370D50346}">
      <dgm:prSet/>
      <dgm:spPr/>
      <dgm:t>
        <a:bodyPr/>
        <a:lstStyle/>
        <a:p>
          <a:endParaRPr lang="de-DE"/>
        </a:p>
      </dgm:t>
    </dgm:pt>
    <dgm:pt modelId="{718DA767-D22E-F242-867C-26B939E06B2C}" type="sibTrans" cxnId="{2B0937CD-4E7F-5D49-AC7F-EF4370D50346}">
      <dgm:prSet/>
      <dgm:spPr/>
      <dgm:t>
        <a:bodyPr/>
        <a:lstStyle/>
        <a:p>
          <a:endParaRPr lang="de-DE"/>
        </a:p>
      </dgm:t>
    </dgm:pt>
    <dgm:pt modelId="{2756C7C3-081B-0643-8ACB-8A4177BAA74D}">
      <dgm:prSet phldrT="[Text]"/>
      <dgm:spPr>
        <a:solidFill>
          <a:schemeClr val="accent1">
            <a:lumMod val="20000"/>
            <a:lumOff val="80000"/>
            <a:alpha val="90000"/>
          </a:schemeClr>
        </a:solidFill>
      </dgm:spPr>
      <dgm:t>
        <a:bodyPr/>
        <a:lstStyle/>
        <a:p>
          <a:r>
            <a:rPr lang="de-DE" dirty="0"/>
            <a:t>Schenkung</a:t>
          </a:r>
        </a:p>
      </dgm:t>
    </dgm:pt>
    <dgm:pt modelId="{A7EBB553-73E4-F540-B4B5-05A448F88186}" type="parTrans" cxnId="{3B828C4D-1CEC-664C-A2A4-3CF4B930B06A}">
      <dgm:prSet/>
      <dgm:spPr/>
      <dgm:t>
        <a:bodyPr/>
        <a:lstStyle/>
        <a:p>
          <a:endParaRPr lang="de-DE"/>
        </a:p>
      </dgm:t>
    </dgm:pt>
    <dgm:pt modelId="{9DE2CCE2-B3F2-954F-9EE2-E288D9C9734C}" type="sibTrans" cxnId="{3B828C4D-1CEC-664C-A2A4-3CF4B930B06A}">
      <dgm:prSet/>
      <dgm:spPr/>
      <dgm:t>
        <a:bodyPr/>
        <a:lstStyle/>
        <a:p>
          <a:endParaRPr lang="de-DE"/>
        </a:p>
      </dgm:t>
    </dgm:pt>
    <dgm:pt modelId="{C2E90D48-5CB7-4A47-9D8C-689F38BC12A0}">
      <dgm:prSet phldrT="[Text]"/>
      <dgm:spPr>
        <a:solidFill>
          <a:schemeClr val="accent1">
            <a:lumMod val="20000"/>
            <a:lumOff val="80000"/>
            <a:alpha val="90000"/>
          </a:schemeClr>
        </a:solidFill>
      </dgm:spPr>
      <dgm:t>
        <a:bodyPr/>
        <a:lstStyle/>
        <a:p>
          <a:r>
            <a:rPr lang="de-DE" dirty="0"/>
            <a:t>Werkvertrag</a:t>
          </a:r>
        </a:p>
      </dgm:t>
    </dgm:pt>
    <dgm:pt modelId="{78C8D234-54B5-1D43-85E7-A365118CDE42}" type="parTrans" cxnId="{49A36CC2-E251-0346-ABEB-0B0A7240F52A}">
      <dgm:prSet/>
      <dgm:spPr/>
      <dgm:t>
        <a:bodyPr/>
        <a:lstStyle/>
        <a:p>
          <a:endParaRPr lang="de-DE"/>
        </a:p>
      </dgm:t>
    </dgm:pt>
    <dgm:pt modelId="{1BAB1695-436F-884C-9C1E-02E670808E2B}" type="sibTrans" cxnId="{49A36CC2-E251-0346-ABEB-0B0A7240F52A}">
      <dgm:prSet/>
      <dgm:spPr/>
      <dgm:t>
        <a:bodyPr/>
        <a:lstStyle/>
        <a:p>
          <a:endParaRPr lang="de-DE"/>
        </a:p>
      </dgm:t>
    </dgm:pt>
    <dgm:pt modelId="{D2ED3DD5-7202-D149-A9AC-F5B1204C50D8}">
      <dgm:prSet phldrT="[Text]" custT="1"/>
      <dgm:spPr>
        <a:solidFill>
          <a:schemeClr val="accent1">
            <a:lumMod val="20000"/>
            <a:lumOff val="80000"/>
          </a:schemeClr>
        </a:solidFill>
      </dgm:spPr>
      <dgm:t>
        <a:bodyPr/>
        <a:lstStyle/>
        <a:p>
          <a:r>
            <a:rPr lang="de-DE" sz="4200" dirty="0">
              <a:solidFill>
                <a:schemeClr val="tx1"/>
              </a:solidFill>
            </a:rPr>
            <a:t>SIA 118</a:t>
          </a:r>
        </a:p>
      </dgm:t>
    </dgm:pt>
    <dgm:pt modelId="{04403B65-26CC-C148-B4C7-B33D33814DC5}" type="parTrans" cxnId="{3D1E8B21-4C86-6543-B093-77BA91822EBB}">
      <dgm:prSet/>
      <dgm:spPr/>
      <dgm:t>
        <a:bodyPr/>
        <a:lstStyle/>
        <a:p>
          <a:endParaRPr lang="de-DE"/>
        </a:p>
      </dgm:t>
    </dgm:pt>
    <dgm:pt modelId="{162B176D-1E47-4B49-9502-634F6E38ACFD}" type="sibTrans" cxnId="{3D1E8B21-4C86-6543-B093-77BA91822EBB}">
      <dgm:prSet/>
      <dgm:spPr/>
      <dgm:t>
        <a:bodyPr/>
        <a:lstStyle/>
        <a:p>
          <a:endParaRPr lang="de-DE"/>
        </a:p>
      </dgm:t>
    </dgm:pt>
    <dgm:pt modelId="{620E0DA8-DB5D-644C-9EFD-94E14D512802}">
      <dgm:prSet phldrT="[Text]"/>
      <dgm:spPr>
        <a:solidFill>
          <a:schemeClr val="accent1">
            <a:lumMod val="20000"/>
            <a:lumOff val="80000"/>
            <a:alpha val="90000"/>
          </a:schemeClr>
        </a:solidFill>
      </dgm:spPr>
      <dgm:t>
        <a:bodyPr/>
        <a:lstStyle/>
        <a:p>
          <a:r>
            <a:rPr lang="de-DE" dirty="0"/>
            <a:t>Auftrag</a:t>
          </a:r>
        </a:p>
      </dgm:t>
    </dgm:pt>
    <dgm:pt modelId="{8BEE9019-F2B3-9E43-9832-B6B713E80A2B}" type="parTrans" cxnId="{40733585-E837-9946-BC1C-F76DE7DCC395}">
      <dgm:prSet/>
      <dgm:spPr/>
      <dgm:t>
        <a:bodyPr/>
        <a:lstStyle/>
        <a:p>
          <a:endParaRPr lang="de-DE"/>
        </a:p>
      </dgm:t>
    </dgm:pt>
    <dgm:pt modelId="{83E3DCC7-D50A-E24C-B3ED-E024E94A3675}" type="sibTrans" cxnId="{40733585-E837-9946-BC1C-F76DE7DCC395}">
      <dgm:prSet/>
      <dgm:spPr/>
      <dgm:t>
        <a:bodyPr/>
        <a:lstStyle/>
        <a:p>
          <a:endParaRPr lang="de-DE"/>
        </a:p>
      </dgm:t>
    </dgm:pt>
    <dgm:pt modelId="{69131C4B-5CE8-9246-A704-068A8AAD36C6}">
      <dgm:prSet phldrT="[Text]"/>
      <dgm:spPr>
        <a:solidFill>
          <a:schemeClr val="accent1">
            <a:lumMod val="20000"/>
            <a:lumOff val="80000"/>
            <a:alpha val="90000"/>
          </a:schemeClr>
        </a:solidFill>
      </dgm:spPr>
      <dgm:t>
        <a:bodyPr/>
        <a:lstStyle/>
        <a:p>
          <a:r>
            <a:rPr lang="de-DE" dirty="0"/>
            <a:t>Stellvertretung</a:t>
          </a:r>
        </a:p>
      </dgm:t>
    </dgm:pt>
    <dgm:pt modelId="{3EC797D4-B13B-2448-A40A-862174FB85D9}" type="parTrans" cxnId="{A1E4A674-43C0-F94D-A89B-4EF549F1CF21}">
      <dgm:prSet/>
      <dgm:spPr/>
      <dgm:t>
        <a:bodyPr/>
        <a:lstStyle/>
        <a:p>
          <a:endParaRPr lang="de-DE"/>
        </a:p>
      </dgm:t>
    </dgm:pt>
    <dgm:pt modelId="{FE8F2338-86A7-EF4B-BCC2-2A31D5682658}" type="sibTrans" cxnId="{A1E4A674-43C0-F94D-A89B-4EF549F1CF21}">
      <dgm:prSet/>
      <dgm:spPr/>
      <dgm:t>
        <a:bodyPr/>
        <a:lstStyle/>
        <a:p>
          <a:endParaRPr lang="de-DE"/>
        </a:p>
      </dgm:t>
    </dgm:pt>
    <dgm:pt modelId="{D36F6091-50C2-954C-A082-7CC3BBA8A190}" type="pres">
      <dgm:prSet presAssocID="{804D81F7-0DBE-0440-B641-377C5AD22201}" presName="Name0" presStyleCnt="0">
        <dgm:presLayoutVars>
          <dgm:dir/>
          <dgm:animLvl val="lvl"/>
          <dgm:resizeHandles val="exact"/>
        </dgm:presLayoutVars>
      </dgm:prSet>
      <dgm:spPr/>
    </dgm:pt>
    <dgm:pt modelId="{6C705948-3063-6146-B1B3-A2ADB1535659}" type="pres">
      <dgm:prSet presAssocID="{3001440E-59CD-6241-AC9D-608CB1F24F5A}" presName="vertFlow" presStyleCnt="0"/>
      <dgm:spPr/>
    </dgm:pt>
    <dgm:pt modelId="{A5C17553-EA4B-E74D-A047-6237819A8DCE}" type="pres">
      <dgm:prSet presAssocID="{3001440E-59CD-6241-AC9D-608CB1F24F5A}" presName="header" presStyleLbl="node1" presStyleIdx="0" presStyleCnt="2"/>
      <dgm:spPr/>
    </dgm:pt>
    <dgm:pt modelId="{385E828A-89B7-7646-B93B-E3E1C9B6AE22}" type="pres">
      <dgm:prSet presAssocID="{A7EBB553-73E4-F540-B4B5-05A448F88186}" presName="parTrans" presStyleLbl="sibTrans2D1" presStyleIdx="0" presStyleCnt="4"/>
      <dgm:spPr/>
    </dgm:pt>
    <dgm:pt modelId="{530526B5-1739-354C-86EB-EDC109E7C3EE}" type="pres">
      <dgm:prSet presAssocID="{2756C7C3-081B-0643-8ACB-8A4177BAA74D}" presName="child" presStyleLbl="alignAccFollowNode1" presStyleIdx="0" presStyleCnt="4">
        <dgm:presLayoutVars>
          <dgm:chMax val="0"/>
          <dgm:bulletEnabled val="1"/>
        </dgm:presLayoutVars>
      </dgm:prSet>
      <dgm:spPr/>
    </dgm:pt>
    <dgm:pt modelId="{1DDE342C-59D9-654A-8AA1-CFB4048182A7}" type="pres">
      <dgm:prSet presAssocID="{9DE2CCE2-B3F2-954F-9EE2-E288D9C9734C}" presName="sibTrans" presStyleLbl="sibTrans2D1" presStyleIdx="1" presStyleCnt="4"/>
      <dgm:spPr/>
    </dgm:pt>
    <dgm:pt modelId="{4EF23D86-4672-E849-AF70-026691F26FBF}" type="pres">
      <dgm:prSet presAssocID="{C2E90D48-5CB7-4A47-9D8C-689F38BC12A0}" presName="child" presStyleLbl="alignAccFollowNode1" presStyleIdx="1" presStyleCnt="4">
        <dgm:presLayoutVars>
          <dgm:chMax val="0"/>
          <dgm:bulletEnabled val="1"/>
        </dgm:presLayoutVars>
      </dgm:prSet>
      <dgm:spPr/>
    </dgm:pt>
    <dgm:pt modelId="{90A8737C-C65B-0449-AFAD-F2C533D5D283}" type="pres">
      <dgm:prSet presAssocID="{3001440E-59CD-6241-AC9D-608CB1F24F5A}" presName="hSp" presStyleCnt="0"/>
      <dgm:spPr/>
    </dgm:pt>
    <dgm:pt modelId="{3FF58ABA-329D-FC4B-8739-132B9EFB885A}" type="pres">
      <dgm:prSet presAssocID="{D2ED3DD5-7202-D149-A9AC-F5B1204C50D8}" presName="vertFlow" presStyleCnt="0"/>
      <dgm:spPr/>
    </dgm:pt>
    <dgm:pt modelId="{62EA8401-3462-8047-8BD4-B0ED07FE4AC4}" type="pres">
      <dgm:prSet presAssocID="{D2ED3DD5-7202-D149-A9AC-F5B1204C50D8}" presName="header" presStyleLbl="node1" presStyleIdx="1" presStyleCnt="2"/>
      <dgm:spPr/>
    </dgm:pt>
    <dgm:pt modelId="{F33CE517-3903-E047-A2E8-B813978F17AC}" type="pres">
      <dgm:prSet presAssocID="{8BEE9019-F2B3-9E43-9832-B6B713E80A2B}" presName="parTrans" presStyleLbl="sibTrans2D1" presStyleIdx="2" presStyleCnt="4"/>
      <dgm:spPr/>
    </dgm:pt>
    <dgm:pt modelId="{34F6DD2B-CBB1-954D-BB9F-A32F7F1C070F}" type="pres">
      <dgm:prSet presAssocID="{620E0DA8-DB5D-644C-9EFD-94E14D512802}" presName="child" presStyleLbl="alignAccFollowNode1" presStyleIdx="2" presStyleCnt="4">
        <dgm:presLayoutVars>
          <dgm:chMax val="0"/>
          <dgm:bulletEnabled val="1"/>
        </dgm:presLayoutVars>
      </dgm:prSet>
      <dgm:spPr/>
    </dgm:pt>
    <dgm:pt modelId="{E111CDC4-456D-C14B-94FB-D8E5285A0DC4}" type="pres">
      <dgm:prSet presAssocID="{83E3DCC7-D50A-E24C-B3ED-E024E94A3675}" presName="sibTrans" presStyleLbl="sibTrans2D1" presStyleIdx="3" presStyleCnt="4"/>
      <dgm:spPr/>
    </dgm:pt>
    <dgm:pt modelId="{49977847-E837-2044-B28D-509C5C788541}" type="pres">
      <dgm:prSet presAssocID="{69131C4B-5CE8-9246-A704-068A8AAD36C6}" presName="child" presStyleLbl="alignAccFollowNode1" presStyleIdx="3" presStyleCnt="4">
        <dgm:presLayoutVars>
          <dgm:chMax val="0"/>
          <dgm:bulletEnabled val="1"/>
        </dgm:presLayoutVars>
      </dgm:prSet>
      <dgm:spPr/>
    </dgm:pt>
  </dgm:ptLst>
  <dgm:cxnLst>
    <dgm:cxn modelId="{43DCA619-4F86-824F-938B-888DD8564266}" type="presOf" srcId="{804D81F7-0DBE-0440-B641-377C5AD22201}" destId="{D36F6091-50C2-954C-A082-7CC3BBA8A190}" srcOrd="0" destOrd="0" presId="urn:microsoft.com/office/officeart/2005/8/layout/lProcess1"/>
    <dgm:cxn modelId="{3D1E8B21-4C86-6543-B093-77BA91822EBB}" srcId="{804D81F7-0DBE-0440-B641-377C5AD22201}" destId="{D2ED3DD5-7202-D149-A9AC-F5B1204C50D8}" srcOrd="1" destOrd="0" parTransId="{04403B65-26CC-C148-B4C7-B33D33814DC5}" sibTransId="{162B176D-1E47-4B49-9502-634F6E38ACFD}"/>
    <dgm:cxn modelId="{3B744235-767C-294A-B6D1-8D82D6D90217}" type="presOf" srcId="{69131C4B-5CE8-9246-A704-068A8AAD36C6}" destId="{49977847-E837-2044-B28D-509C5C788541}" srcOrd="0" destOrd="0" presId="urn:microsoft.com/office/officeart/2005/8/layout/lProcess1"/>
    <dgm:cxn modelId="{5E346B38-8C13-3441-A4FB-86127E84946A}" type="presOf" srcId="{2756C7C3-081B-0643-8ACB-8A4177BAA74D}" destId="{530526B5-1739-354C-86EB-EDC109E7C3EE}" srcOrd="0" destOrd="0" presId="urn:microsoft.com/office/officeart/2005/8/layout/lProcess1"/>
    <dgm:cxn modelId="{3B828C4D-1CEC-664C-A2A4-3CF4B930B06A}" srcId="{3001440E-59CD-6241-AC9D-608CB1F24F5A}" destId="{2756C7C3-081B-0643-8ACB-8A4177BAA74D}" srcOrd="0" destOrd="0" parTransId="{A7EBB553-73E4-F540-B4B5-05A448F88186}" sibTransId="{9DE2CCE2-B3F2-954F-9EE2-E288D9C9734C}"/>
    <dgm:cxn modelId="{9C9B0760-D109-D84E-A2BD-96AD71696750}" type="presOf" srcId="{620E0DA8-DB5D-644C-9EFD-94E14D512802}" destId="{34F6DD2B-CBB1-954D-BB9F-A32F7F1C070F}" srcOrd="0" destOrd="0" presId="urn:microsoft.com/office/officeart/2005/8/layout/lProcess1"/>
    <dgm:cxn modelId="{A1E4A674-43C0-F94D-A89B-4EF549F1CF21}" srcId="{D2ED3DD5-7202-D149-A9AC-F5B1204C50D8}" destId="{69131C4B-5CE8-9246-A704-068A8AAD36C6}" srcOrd="1" destOrd="0" parTransId="{3EC797D4-B13B-2448-A40A-862174FB85D9}" sibTransId="{FE8F2338-86A7-EF4B-BCC2-2A31D5682658}"/>
    <dgm:cxn modelId="{BB089B7F-B0B5-D84A-AB16-1411F24BD478}" type="presOf" srcId="{A7EBB553-73E4-F540-B4B5-05A448F88186}" destId="{385E828A-89B7-7646-B93B-E3E1C9B6AE22}" srcOrd="0" destOrd="0" presId="urn:microsoft.com/office/officeart/2005/8/layout/lProcess1"/>
    <dgm:cxn modelId="{40733585-E837-9946-BC1C-F76DE7DCC395}" srcId="{D2ED3DD5-7202-D149-A9AC-F5B1204C50D8}" destId="{620E0DA8-DB5D-644C-9EFD-94E14D512802}" srcOrd="0" destOrd="0" parTransId="{8BEE9019-F2B3-9E43-9832-B6B713E80A2B}" sibTransId="{83E3DCC7-D50A-E24C-B3ED-E024E94A3675}"/>
    <dgm:cxn modelId="{3DAAC288-BAAA-5D4D-B2B5-E6887008CB57}" type="presOf" srcId="{3001440E-59CD-6241-AC9D-608CB1F24F5A}" destId="{A5C17553-EA4B-E74D-A047-6237819A8DCE}" srcOrd="0" destOrd="0" presId="urn:microsoft.com/office/officeart/2005/8/layout/lProcess1"/>
    <dgm:cxn modelId="{826EDB8E-B39D-724C-AB29-430F3D16B155}" type="presOf" srcId="{9DE2CCE2-B3F2-954F-9EE2-E288D9C9734C}" destId="{1DDE342C-59D9-654A-8AA1-CFB4048182A7}" srcOrd="0" destOrd="0" presId="urn:microsoft.com/office/officeart/2005/8/layout/lProcess1"/>
    <dgm:cxn modelId="{49A36CC2-E251-0346-ABEB-0B0A7240F52A}" srcId="{3001440E-59CD-6241-AC9D-608CB1F24F5A}" destId="{C2E90D48-5CB7-4A47-9D8C-689F38BC12A0}" srcOrd="1" destOrd="0" parTransId="{78C8D234-54B5-1D43-85E7-A365118CDE42}" sibTransId="{1BAB1695-436F-884C-9C1E-02E670808E2B}"/>
    <dgm:cxn modelId="{2B0937CD-4E7F-5D49-AC7F-EF4370D50346}" srcId="{804D81F7-0DBE-0440-B641-377C5AD22201}" destId="{3001440E-59CD-6241-AC9D-608CB1F24F5A}" srcOrd="0" destOrd="0" parTransId="{002F8A61-F268-C047-AE03-E1286445A7D5}" sibTransId="{718DA767-D22E-F242-867C-26B939E06B2C}"/>
    <dgm:cxn modelId="{136955D4-FA2E-3F42-A404-1D0466D7B7F6}" type="presOf" srcId="{C2E90D48-5CB7-4A47-9D8C-689F38BC12A0}" destId="{4EF23D86-4672-E849-AF70-026691F26FBF}" srcOrd="0" destOrd="0" presId="urn:microsoft.com/office/officeart/2005/8/layout/lProcess1"/>
    <dgm:cxn modelId="{58A6D0E3-6BC9-4846-BC70-A6E56EEF2737}" type="presOf" srcId="{8BEE9019-F2B3-9E43-9832-B6B713E80A2B}" destId="{F33CE517-3903-E047-A2E8-B813978F17AC}" srcOrd="0" destOrd="0" presId="urn:microsoft.com/office/officeart/2005/8/layout/lProcess1"/>
    <dgm:cxn modelId="{E2E5FDE6-AA69-5B4C-A1CA-78A7A33AF18C}" type="presOf" srcId="{83E3DCC7-D50A-E24C-B3ED-E024E94A3675}" destId="{E111CDC4-456D-C14B-94FB-D8E5285A0DC4}" srcOrd="0" destOrd="0" presId="urn:microsoft.com/office/officeart/2005/8/layout/lProcess1"/>
    <dgm:cxn modelId="{22EA2EF7-B6D4-3847-8CA0-6B7844B32B90}" type="presOf" srcId="{D2ED3DD5-7202-D149-A9AC-F5B1204C50D8}" destId="{62EA8401-3462-8047-8BD4-B0ED07FE4AC4}" srcOrd="0" destOrd="0" presId="urn:microsoft.com/office/officeart/2005/8/layout/lProcess1"/>
    <dgm:cxn modelId="{143E999B-EBA8-BD45-9725-0EAF2973C218}" type="presParOf" srcId="{D36F6091-50C2-954C-A082-7CC3BBA8A190}" destId="{6C705948-3063-6146-B1B3-A2ADB1535659}" srcOrd="0" destOrd="0" presId="urn:microsoft.com/office/officeart/2005/8/layout/lProcess1"/>
    <dgm:cxn modelId="{EB0CAB90-9256-F546-9F2C-8CD66D0B75DC}" type="presParOf" srcId="{6C705948-3063-6146-B1B3-A2ADB1535659}" destId="{A5C17553-EA4B-E74D-A047-6237819A8DCE}" srcOrd="0" destOrd="0" presId="urn:microsoft.com/office/officeart/2005/8/layout/lProcess1"/>
    <dgm:cxn modelId="{5BC2CDCA-BFD2-6249-9875-772B62BB4A8E}" type="presParOf" srcId="{6C705948-3063-6146-B1B3-A2ADB1535659}" destId="{385E828A-89B7-7646-B93B-E3E1C9B6AE22}" srcOrd="1" destOrd="0" presId="urn:microsoft.com/office/officeart/2005/8/layout/lProcess1"/>
    <dgm:cxn modelId="{A3FBCDC8-A2C0-C04B-9DB4-6CA0EC2FA675}" type="presParOf" srcId="{6C705948-3063-6146-B1B3-A2ADB1535659}" destId="{530526B5-1739-354C-86EB-EDC109E7C3EE}" srcOrd="2" destOrd="0" presId="urn:microsoft.com/office/officeart/2005/8/layout/lProcess1"/>
    <dgm:cxn modelId="{BE4A41A5-3974-B144-AFBA-B5E56678462D}" type="presParOf" srcId="{6C705948-3063-6146-B1B3-A2ADB1535659}" destId="{1DDE342C-59D9-654A-8AA1-CFB4048182A7}" srcOrd="3" destOrd="0" presId="urn:microsoft.com/office/officeart/2005/8/layout/lProcess1"/>
    <dgm:cxn modelId="{7C82726E-617E-AE45-A32D-80022860EDFE}" type="presParOf" srcId="{6C705948-3063-6146-B1B3-A2ADB1535659}" destId="{4EF23D86-4672-E849-AF70-026691F26FBF}" srcOrd="4" destOrd="0" presId="urn:microsoft.com/office/officeart/2005/8/layout/lProcess1"/>
    <dgm:cxn modelId="{DE415EAE-88AA-D245-BA53-B0E70589FD8F}" type="presParOf" srcId="{D36F6091-50C2-954C-A082-7CC3BBA8A190}" destId="{90A8737C-C65B-0449-AFAD-F2C533D5D283}" srcOrd="1" destOrd="0" presId="urn:microsoft.com/office/officeart/2005/8/layout/lProcess1"/>
    <dgm:cxn modelId="{366FE792-94D7-8947-A5CB-9A2F50F23042}" type="presParOf" srcId="{D36F6091-50C2-954C-A082-7CC3BBA8A190}" destId="{3FF58ABA-329D-FC4B-8739-132B9EFB885A}" srcOrd="2" destOrd="0" presId="urn:microsoft.com/office/officeart/2005/8/layout/lProcess1"/>
    <dgm:cxn modelId="{530548C8-EE49-9A41-94E0-6B404579D144}" type="presParOf" srcId="{3FF58ABA-329D-FC4B-8739-132B9EFB885A}" destId="{62EA8401-3462-8047-8BD4-B0ED07FE4AC4}" srcOrd="0" destOrd="0" presId="urn:microsoft.com/office/officeart/2005/8/layout/lProcess1"/>
    <dgm:cxn modelId="{21D2C79D-0226-C24F-9365-8903CD97F0B6}" type="presParOf" srcId="{3FF58ABA-329D-FC4B-8739-132B9EFB885A}" destId="{F33CE517-3903-E047-A2E8-B813978F17AC}" srcOrd="1" destOrd="0" presId="urn:microsoft.com/office/officeart/2005/8/layout/lProcess1"/>
    <dgm:cxn modelId="{BDECACA8-69F4-8743-8788-7AEEF51541E5}" type="presParOf" srcId="{3FF58ABA-329D-FC4B-8739-132B9EFB885A}" destId="{34F6DD2B-CBB1-954D-BB9F-A32F7F1C070F}" srcOrd="2" destOrd="0" presId="urn:microsoft.com/office/officeart/2005/8/layout/lProcess1"/>
    <dgm:cxn modelId="{02539CEB-CEA2-F344-9495-7A0190AAF491}" type="presParOf" srcId="{3FF58ABA-329D-FC4B-8739-132B9EFB885A}" destId="{E111CDC4-456D-C14B-94FB-D8E5285A0DC4}" srcOrd="3" destOrd="0" presId="urn:microsoft.com/office/officeart/2005/8/layout/lProcess1"/>
    <dgm:cxn modelId="{D7F3B4E9-2E17-9245-BCCE-C88E64F2383F}" type="presParOf" srcId="{3FF58ABA-329D-FC4B-8739-132B9EFB885A}" destId="{49977847-E837-2044-B28D-509C5C7885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D81F7-0DBE-0440-B641-377C5AD22201}"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de-DE"/>
        </a:p>
      </dgm:t>
    </dgm:pt>
    <dgm:pt modelId="{3001440E-59CD-6241-AC9D-608CB1F24F5A}">
      <dgm:prSet phldrT="[Text]" custT="1"/>
      <dgm:spPr/>
      <dgm:t>
        <a:bodyPr/>
        <a:lstStyle/>
        <a:p>
          <a:r>
            <a:rPr lang="de-DE" sz="4200" b="0" dirty="0">
              <a:solidFill>
                <a:schemeClr val="tx1"/>
              </a:solidFill>
            </a:rPr>
            <a:t>Kaufvertrag</a:t>
          </a:r>
        </a:p>
      </dgm:t>
    </dgm:pt>
    <dgm:pt modelId="{002F8A61-F268-C047-AE03-E1286445A7D5}" type="parTrans" cxnId="{2B0937CD-4E7F-5D49-AC7F-EF4370D50346}">
      <dgm:prSet/>
      <dgm:spPr/>
      <dgm:t>
        <a:bodyPr/>
        <a:lstStyle/>
        <a:p>
          <a:endParaRPr lang="de-DE"/>
        </a:p>
      </dgm:t>
    </dgm:pt>
    <dgm:pt modelId="{718DA767-D22E-F242-867C-26B939E06B2C}" type="sibTrans" cxnId="{2B0937CD-4E7F-5D49-AC7F-EF4370D50346}">
      <dgm:prSet/>
      <dgm:spPr/>
      <dgm:t>
        <a:bodyPr/>
        <a:lstStyle/>
        <a:p>
          <a:endParaRPr lang="de-DE"/>
        </a:p>
      </dgm:t>
    </dgm:pt>
    <dgm:pt modelId="{2756C7C3-081B-0643-8ACB-8A4177BAA74D}">
      <dgm:prSet phldrT="[Text]"/>
      <dgm:spPr>
        <a:solidFill>
          <a:schemeClr val="accent1">
            <a:alpha val="90000"/>
          </a:schemeClr>
        </a:solidFill>
      </dgm:spPr>
      <dgm:t>
        <a:bodyPr/>
        <a:lstStyle/>
        <a:p>
          <a:r>
            <a:rPr lang="de-DE" dirty="0"/>
            <a:t>Schenkung</a:t>
          </a:r>
        </a:p>
      </dgm:t>
    </dgm:pt>
    <dgm:pt modelId="{A7EBB553-73E4-F540-B4B5-05A448F88186}" type="parTrans" cxnId="{3B828C4D-1CEC-664C-A2A4-3CF4B930B06A}">
      <dgm:prSet/>
      <dgm:spPr/>
      <dgm:t>
        <a:bodyPr/>
        <a:lstStyle/>
        <a:p>
          <a:endParaRPr lang="de-DE"/>
        </a:p>
      </dgm:t>
    </dgm:pt>
    <dgm:pt modelId="{9DE2CCE2-B3F2-954F-9EE2-E288D9C9734C}" type="sibTrans" cxnId="{3B828C4D-1CEC-664C-A2A4-3CF4B930B06A}">
      <dgm:prSet/>
      <dgm:spPr/>
      <dgm:t>
        <a:bodyPr/>
        <a:lstStyle/>
        <a:p>
          <a:endParaRPr lang="de-DE"/>
        </a:p>
      </dgm:t>
    </dgm:pt>
    <dgm:pt modelId="{C2E90D48-5CB7-4A47-9D8C-689F38BC12A0}">
      <dgm:prSet phldrT="[Text]"/>
      <dgm:spPr>
        <a:solidFill>
          <a:schemeClr val="accent1">
            <a:lumMod val="20000"/>
            <a:lumOff val="80000"/>
            <a:alpha val="90000"/>
          </a:schemeClr>
        </a:solidFill>
      </dgm:spPr>
      <dgm:t>
        <a:bodyPr/>
        <a:lstStyle/>
        <a:p>
          <a:r>
            <a:rPr lang="de-DE" dirty="0"/>
            <a:t>Werkvertrag</a:t>
          </a:r>
        </a:p>
      </dgm:t>
    </dgm:pt>
    <dgm:pt modelId="{78C8D234-54B5-1D43-85E7-A365118CDE42}" type="parTrans" cxnId="{49A36CC2-E251-0346-ABEB-0B0A7240F52A}">
      <dgm:prSet/>
      <dgm:spPr/>
      <dgm:t>
        <a:bodyPr/>
        <a:lstStyle/>
        <a:p>
          <a:endParaRPr lang="de-DE"/>
        </a:p>
      </dgm:t>
    </dgm:pt>
    <dgm:pt modelId="{1BAB1695-436F-884C-9C1E-02E670808E2B}" type="sibTrans" cxnId="{49A36CC2-E251-0346-ABEB-0B0A7240F52A}">
      <dgm:prSet/>
      <dgm:spPr/>
      <dgm:t>
        <a:bodyPr/>
        <a:lstStyle/>
        <a:p>
          <a:endParaRPr lang="de-DE"/>
        </a:p>
      </dgm:t>
    </dgm:pt>
    <dgm:pt modelId="{D2ED3DD5-7202-D149-A9AC-F5B1204C50D8}">
      <dgm:prSet phldrT="[Text]" custT="1"/>
      <dgm:spPr>
        <a:solidFill>
          <a:schemeClr val="accent1">
            <a:lumMod val="20000"/>
            <a:lumOff val="80000"/>
          </a:schemeClr>
        </a:solidFill>
      </dgm:spPr>
      <dgm:t>
        <a:bodyPr/>
        <a:lstStyle/>
        <a:p>
          <a:r>
            <a:rPr lang="de-DE" sz="4200" dirty="0">
              <a:solidFill>
                <a:schemeClr val="tx1"/>
              </a:solidFill>
            </a:rPr>
            <a:t>SIA 118</a:t>
          </a:r>
        </a:p>
      </dgm:t>
    </dgm:pt>
    <dgm:pt modelId="{04403B65-26CC-C148-B4C7-B33D33814DC5}" type="parTrans" cxnId="{3D1E8B21-4C86-6543-B093-77BA91822EBB}">
      <dgm:prSet/>
      <dgm:spPr/>
      <dgm:t>
        <a:bodyPr/>
        <a:lstStyle/>
        <a:p>
          <a:endParaRPr lang="de-DE"/>
        </a:p>
      </dgm:t>
    </dgm:pt>
    <dgm:pt modelId="{162B176D-1E47-4B49-9502-634F6E38ACFD}" type="sibTrans" cxnId="{3D1E8B21-4C86-6543-B093-77BA91822EBB}">
      <dgm:prSet/>
      <dgm:spPr/>
      <dgm:t>
        <a:bodyPr/>
        <a:lstStyle/>
        <a:p>
          <a:endParaRPr lang="de-DE"/>
        </a:p>
      </dgm:t>
    </dgm:pt>
    <dgm:pt modelId="{620E0DA8-DB5D-644C-9EFD-94E14D512802}">
      <dgm:prSet phldrT="[Text]"/>
      <dgm:spPr>
        <a:solidFill>
          <a:schemeClr val="accent1">
            <a:lumMod val="20000"/>
            <a:lumOff val="80000"/>
            <a:alpha val="90000"/>
          </a:schemeClr>
        </a:solidFill>
      </dgm:spPr>
      <dgm:t>
        <a:bodyPr/>
        <a:lstStyle/>
        <a:p>
          <a:r>
            <a:rPr lang="de-DE" dirty="0"/>
            <a:t>Auftrag</a:t>
          </a:r>
        </a:p>
      </dgm:t>
    </dgm:pt>
    <dgm:pt modelId="{8BEE9019-F2B3-9E43-9832-B6B713E80A2B}" type="parTrans" cxnId="{40733585-E837-9946-BC1C-F76DE7DCC395}">
      <dgm:prSet/>
      <dgm:spPr/>
      <dgm:t>
        <a:bodyPr/>
        <a:lstStyle/>
        <a:p>
          <a:endParaRPr lang="de-DE"/>
        </a:p>
      </dgm:t>
    </dgm:pt>
    <dgm:pt modelId="{83E3DCC7-D50A-E24C-B3ED-E024E94A3675}" type="sibTrans" cxnId="{40733585-E837-9946-BC1C-F76DE7DCC395}">
      <dgm:prSet/>
      <dgm:spPr/>
      <dgm:t>
        <a:bodyPr/>
        <a:lstStyle/>
        <a:p>
          <a:endParaRPr lang="de-DE"/>
        </a:p>
      </dgm:t>
    </dgm:pt>
    <dgm:pt modelId="{69131C4B-5CE8-9246-A704-068A8AAD36C6}">
      <dgm:prSet phldrT="[Text]"/>
      <dgm:spPr>
        <a:solidFill>
          <a:schemeClr val="accent1">
            <a:lumMod val="20000"/>
            <a:lumOff val="80000"/>
            <a:alpha val="90000"/>
          </a:schemeClr>
        </a:solidFill>
      </dgm:spPr>
      <dgm:t>
        <a:bodyPr/>
        <a:lstStyle/>
        <a:p>
          <a:r>
            <a:rPr lang="de-DE" dirty="0"/>
            <a:t>Stellvertretung</a:t>
          </a:r>
        </a:p>
      </dgm:t>
    </dgm:pt>
    <dgm:pt modelId="{3EC797D4-B13B-2448-A40A-862174FB85D9}" type="parTrans" cxnId="{A1E4A674-43C0-F94D-A89B-4EF549F1CF21}">
      <dgm:prSet/>
      <dgm:spPr/>
      <dgm:t>
        <a:bodyPr/>
        <a:lstStyle/>
        <a:p>
          <a:endParaRPr lang="de-DE"/>
        </a:p>
      </dgm:t>
    </dgm:pt>
    <dgm:pt modelId="{FE8F2338-86A7-EF4B-BCC2-2A31D5682658}" type="sibTrans" cxnId="{A1E4A674-43C0-F94D-A89B-4EF549F1CF21}">
      <dgm:prSet/>
      <dgm:spPr/>
      <dgm:t>
        <a:bodyPr/>
        <a:lstStyle/>
        <a:p>
          <a:endParaRPr lang="de-DE"/>
        </a:p>
      </dgm:t>
    </dgm:pt>
    <dgm:pt modelId="{D36F6091-50C2-954C-A082-7CC3BBA8A190}" type="pres">
      <dgm:prSet presAssocID="{804D81F7-0DBE-0440-B641-377C5AD22201}" presName="Name0" presStyleCnt="0">
        <dgm:presLayoutVars>
          <dgm:dir/>
          <dgm:animLvl val="lvl"/>
          <dgm:resizeHandles val="exact"/>
        </dgm:presLayoutVars>
      </dgm:prSet>
      <dgm:spPr/>
    </dgm:pt>
    <dgm:pt modelId="{6C705948-3063-6146-B1B3-A2ADB1535659}" type="pres">
      <dgm:prSet presAssocID="{3001440E-59CD-6241-AC9D-608CB1F24F5A}" presName="vertFlow" presStyleCnt="0"/>
      <dgm:spPr/>
    </dgm:pt>
    <dgm:pt modelId="{A5C17553-EA4B-E74D-A047-6237819A8DCE}" type="pres">
      <dgm:prSet presAssocID="{3001440E-59CD-6241-AC9D-608CB1F24F5A}" presName="header" presStyleLbl="node1" presStyleIdx="0" presStyleCnt="2"/>
      <dgm:spPr/>
    </dgm:pt>
    <dgm:pt modelId="{385E828A-89B7-7646-B93B-E3E1C9B6AE22}" type="pres">
      <dgm:prSet presAssocID="{A7EBB553-73E4-F540-B4B5-05A448F88186}" presName="parTrans" presStyleLbl="sibTrans2D1" presStyleIdx="0" presStyleCnt="4"/>
      <dgm:spPr/>
    </dgm:pt>
    <dgm:pt modelId="{530526B5-1739-354C-86EB-EDC109E7C3EE}" type="pres">
      <dgm:prSet presAssocID="{2756C7C3-081B-0643-8ACB-8A4177BAA74D}" presName="child" presStyleLbl="alignAccFollowNode1" presStyleIdx="0" presStyleCnt="4">
        <dgm:presLayoutVars>
          <dgm:chMax val="0"/>
          <dgm:bulletEnabled val="1"/>
        </dgm:presLayoutVars>
      </dgm:prSet>
      <dgm:spPr/>
    </dgm:pt>
    <dgm:pt modelId="{1DDE342C-59D9-654A-8AA1-CFB4048182A7}" type="pres">
      <dgm:prSet presAssocID="{9DE2CCE2-B3F2-954F-9EE2-E288D9C9734C}" presName="sibTrans" presStyleLbl="sibTrans2D1" presStyleIdx="1" presStyleCnt="4"/>
      <dgm:spPr/>
    </dgm:pt>
    <dgm:pt modelId="{4EF23D86-4672-E849-AF70-026691F26FBF}" type="pres">
      <dgm:prSet presAssocID="{C2E90D48-5CB7-4A47-9D8C-689F38BC12A0}" presName="child" presStyleLbl="alignAccFollowNode1" presStyleIdx="1" presStyleCnt="4">
        <dgm:presLayoutVars>
          <dgm:chMax val="0"/>
          <dgm:bulletEnabled val="1"/>
        </dgm:presLayoutVars>
      </dgm:prSet>
      <dgm:spPr/>
    </dgm:pt>
    <dgm:pt modelId="{90A8737C-C65B-0449-AFAD-F2C533D5D283}" type="pres">
      <dgm:prSet presAssocID="{3001440E-59CD-6241-AC9D-608CB1F24F5A}" presName="hSp" presStyleCnt="0"/>
      <dgm:spPr/>
    </dgm:pt>
    <dgm:pt modelId="{3FF58ABA-329D-FC4B-8739-132B9EFB885A}" type="pres">
      <dgm:prSet presAssocID="{D2ED3DD5-7202-D149-A9AC-F5B1204C50D8}" presName="vertFlow" presStyleCnt="0"/>
      <dgm:spPr/>
    </dgm:pt>
    <dgm:pt modelId="{62EA8401-3462-8047-8BD4-B0ED07FE4AC4}" type="pres">
      <dgm:prSet presAssocID="{D2ED3DD5-7202-D149-A9AC-F5B1204C50D8}" presName="header" presStyleLbl="node1" presStyleIdx="1" presStyleCnt="2"/>
      <dgm:spPr/>
    </dgm:pt>
    <dgm:pt modelId="{F33CE517-3903-E047-A2E8-B813978F17AC}" type="pres">
      <dgm:prSet presAssocID="{8BEE9019-F2B3-9E43-9832-B6B713E80A2B}" presName="parTrans" presStyleLbl="sibTrans2D1" presStyleIdx="2" presStyleCnt="4"/>
      <dgm:spPr/>
    </dgm:pt>
    <dgm:pt modelId="{34F6DD2B-CBB1-954D-BB9F-A32F7F1C070F}" type="pres">
      <dgm:prSet presAssocID="{620E0DA8-DB5D-644C-9EFD-94E14D512802}" presName="child" presStyleLbl="alignAccFollowNode1" presStyleIdx="2" presStyleCnt="4">
        <dgm:presLayoutVars>
          <dgm:chMax val="0"/>
          <dgm:bulletEnabled val="1"/>
        </dgm:presLayoutVars>
      </dgm:prSet>
      <dgm:spPr/>
    </dgm:pt>
    <dgm:pt modelId="{E111CDC4-456D-C14B-94FB-D8E5285A0DC4}" type="pres">
      <dgm:prSet presAssocID="{83E3DCC7-D50A-E24C-B3ED-E024E94A3675}" presName="sibTrans" presStyleLbl="sibTrans2D1" presStyleIdx="3" presStyleCnt="4"/>
      <dgm:spPr/>
    </dgm:pt>
    <dgm:pt modelId="{49977847-E837-2044-B28D-509C5C788541}" type="pres">
      <dgm:prSet presAssocID="{69131C4B-5CE8-9246-A704-068A8AAD36C6}" presName="child" presStyleLbl="alignAccFollowNode1" presStyleIdx="3" presStyleCnt="4">
        <dgm:presLayoutVars>
          <dgm:chMax val="0"/>
          <dgm:bulletEnabled val="1"/>
        </dgm:presLayoutVars>
      </dgm:prSet>
      <dgm:spPr/>
    </dgm:pt>
  </dgm:ptLst>
  <dgm:cxnLst>
    <dgm:cxn modelId="{43DCA619-4F86-824F-938B-888DD8564266}" type="presOf" srcId="{804D81F7-0DBE-0440-B641-377C5AD22201}" destId="{D36F6091-50C2-954C-A082-7CC3BBA8A190}" srcOrd="0" destOrd="0" presId="urn:microsoft.com/office/officeart/2005/8/layout/lProcess1"/>
    <dgm:cxn modelId="{3D1E8B21-4C86-6543-B093-77BA91822EBB}" srcId="{804D81F7-0DBE-0440-B641-377C5AD22201}" destId="{D2ED3DD5-7202-D149-A9AC-F5B1204C50D8}" srcOrd="1" destOrd="0" parTransId="{04403B65-26CC-C148-B4C7-B33D33814DC5}" sibTransId="{162B176D-1E47-4B49-9502-634F6E38ACFD}"/>
    <dgm:cxn modelId="{3B744235-767C-294A-B6D1-8D82D6D90217}" type="presOf" srcId="{69131C4B-5CE8-9246-A704-068A8AAD36C6}" destId="{49977847-E837-2044-B28D-509C5C788541}" srcOrd="0" destOrd="0" presId="urn:microsoft.com/office/officeart/2005/8/layout/lProcess1"/>
    <dgm:cxn modelId="{5E346B38-8C13-3441-A4FB-86127E84946A}" type="presOf" srcId="{2756C7C3-081B-0643-8ACB-8A4177BAA74D}" destId="{530526B5-1739-354C-86EB-EDC109E7C3EE}" srcOrd="0" destOrd="0" presId="urn:microsoft.com/office/officeart/2005/8/layout/lProcess1"/>
    <dgm:cxn modelId="{3B828C4D-1CEC-664C-A2A4-3CF4B930B06A}" srcId="{3001440E-59CD-6241-AC9D-608CB1F24F5A}" destId="{2756C7C3-081B-0643-8ACB-8A4177BAA74D}" srcOrd="0" destOrd="0" parTransId="{A7EBB553-73E4-F540-B4B5-05A448F88186}" sibTransId="{9DE2CCE2-B3F2-954F-9EE2-E288D9C9734C}"/>
    <dgm:cxn modelId="{9C9B0760-D109-D84E-A2BD-96AD71696750}" type="presOf" srcId="{620E0DA8-DB5D-644C-9EFD-94E14D512802}" destId="{34F6DD2B-CBB1-954D-BB9F-A32F7F1C070F}" srcOrd="0" destOrd="0" presId="urn:microsoft.com/office/officeart/2005/8/layout/lProcess1"/>
    <dgm:cxn modelId="{A1E4A674-43C0-F94D-A89B-4EF549F1CF21}" srcId="{D2ED3DD5-7202-D149-A9AC-F5B1204C50D8}" destId="{69131C4B-5CE8-9246-A704-068A8AAD36C6}" srcOrd="1" destOrd="0" parTransId="{3EC797D4-B13B-2448-A40A-862174FB85D9}" sibTransId="{FE8F2338-86A7-EF4B-BCC2-2A31D5682658}"/>
    <dgm:cxn modelId="{BB089B7F-B0B5-D84A-AB16-1411F24BD478}" type="presOf" srcId="{A7EBB553-73E4-F540-B4B5-05A448F88186}" destId="{385E828A-89B7-7646-B93B-E3E1C9B6AE22}" srcOrd="0" destOrd="0" presId="urn:microsoft.com/office/officeart/2005/8/layout/lProcess1"/>
    <dgm:cxn modelId="{40733585-E837-9946-BC1C-F76DE7DCC395}" srcId="{D2ED3DD5-7202-D149-A9AC-F5B1204C50D8}" destId="{620E0DA8-DB5D-644C-9EFD-94E14D512802}" srcOrd="0" destOrd="0" parTransId="{8BEE9019-F2B3-9E43-9832-B6B713E80A2B}" sibTransId="{83E3DCC7-D50A-E24C-B3ED-E024E94A3675}"/>
    <dgm:cxn modelId="{3DAAC288-BAAA-5D4D-B2B5-E6887008CB57}" type="presOf" srcId="{3001440E-59CD-6241-AC9D-608CB1F24F5A}" destId="{A5C17553-EA4B-E74D-A047-6237819A8DCE}" srcOrd="0" destOrd="0" presId="urn:microsoft.com/office/officeart/2005/8/layout/lProcess1"/>
    <dgm:cxn modelId="{826EDB8E-B39D-724C-AB29-430F3D16B155}" type="presOf" srcId="{9DE2CCE2-B3F2-954F-9EE2-E288D9C9734C}" destId="{1DDE342C-59D9-654A-8AA1-CFB4048182A7}" srcOrd="0" destOrd="0" presId="urn:microsoft.com/office/officeart/2005/8/layout/lProcess1"/>
    <dgm:cxn modelId="{49A36CC2-E251-0346-ABEB-0B0A7240F52A}" srcId="{3001440E-59CD-6241-AC9D-608CB1F24F5A}" destId="{C2E90D48-5CB7-4A47-9D8C-689F38BC12A0}" srcOrd="1" destOrd="0" parTransId="{78C8D234-54B5-1D43-85E7-A365118CDE42}" sibTransId="{1BAB1695-436F-884C-9C1E-02E670808E2B}"/>
    <dgm:cxn modelId="{2B0937CD-4E7F-5D49-AC7F-EF4370D50346}" srcId="{804D81F7-0DBE-0440-B641-377C5AD22201}" destId="{3001440E-59CD-6241-AC9D-608CB1F24F5A}" srcOrd="0" destOrd="0" parTransId="{002F8A61-F268-C047-AE03-E1286445A7D5}" sibTransId="{718DA767-D22E-F242-867C-26B939E06B2C}"/>
    <dgm:cxn modelId="{136955D4-FA2E-3F42-A404-1D0466D7B7F6}" type="presOf" srcId="{C2E90D48-5CB7-4A47-9D8C-689F38BC12A0}" destId="{4EF23D86-4672-E849-AF70-026691F26FBF}" srcOrd="0" destOrd="0" presId="urn:microsoft.com/office/officeart/2005/8/layout/lProcess1"/>
    <dgm:cxn modelId="{58A6D0E3-6BC9-4846-BC70-A6E56EEF2737}" type="presOf" srcId="{8BEE9019-F2B3-9E43-9832-B6B713E80A2B}" destId="{F33CE517-3903-E047-A2E8-B813978F17AC}" srcOrd="0" destOrd="0" presId="urn:microsoft.com/office/officeart/2005/8/layout/lProcess1"/>
    <dgm:cxn modelId="{E2E5FDE6-AA69-5B4C-A1CA-78A7A33AF18C}" type="presOf" srcId="{83E3DCC7-D50A-E24C-B3ED-E024E94A3675}" destId="{E111CDC4-456D-C14B-94FB-D8E5285A0DC4}" srcOrd="0" destOrd="0" presId="urn:microsoft.com/office/officeart/2005/8/layout/lProcess1"/>
    <dgm:cxn modelId="{22EA2EF7-B6D4-3847-8CA0-6B7844B32B90}" type="presOf" srcId="{D2ED3DD5-7202-D149-A9AC-F5B1204C50D8}" destId="{62EA8401-3462-8047-8BD4-B0ED07FE4AC4}" srcOrd="0" destOrd="0" presId="urn:microsoft.com/office/officeart/2005/8/layout/lProcess1"/>
    <dgm:cxn modelId="{143E999B-EBA8-BD45-9725-0EAF2973C218}" type="presParOf" srcId="{D36F6091-50C2-954C-A082-7CC3BBA8A190}" destId="{6C705948-3063-6146-B1B3-A2ADB1535659}" srcOrd="0" destOrd="0" presId="urn:microsoft.com/office/officeart/2005/8/layout/lProcess1"/>
    <dgm:cxn modelId="{EB0CAB90-9256-F546-9F2C-8CD66D0B75DC}" type="presParOf" srcId="{6C705948-3063-6146-B1B3-A2ADB1535659}" destId="{A5C17553-EA4B-E74D-A047-6237819A8DCE}" srcOrd="0" destOrd="0" presId="urn:microsoft.com/office/officeart/2005/8/layout/lProcess1"/>
    <dgm:cxn modelId="{5BC2CDCA-BFD2-6249-9875-772B62BB4A8E}" type="presParOf" srcId="{6C705948-3063-6146-B1B3-A2ADB1535659}" destId="{385E828A-89B7-7646-B93B-E3E1C9B6AE22}" srcOrd="1" destOrd="0" presId="urn:microsoft.com/office/officeart/2005/8/layout/lProcess1"/>
    <dgm:cxn modelId="{A3FBCDC8-A2C0-C04B-9DB4-6CA0EC2FA675}" type="presParOf" srcId="{6C705948-3063-6146-B1B3-A2ADB1535659}" destId="{530526B5-1739-354C-86EB-EDC109E7C3EE}" srcOrd="2" destOrd="0" presId="urn:microsoft.com/office/officeart/2005/8/layout/lProcess1"/>
    <dgm:cxn modelId="{BE4A41A5-3974-B144-AFBA-B5E56678462D}" type="presParOf" srcId="{6C705948-3063-6146-B1B3-A2ADB1535659}" destId="{1DDE342C-59D9-654A-8AA1-CFB4048182A7}" srcOrd="3" destOrd="0" presId="urn:microsoft.com/office/officeart/2005/8/layout/lProcess1"/>
    <dgm:cxn modelId="{7C82726E-617E-AE45-A32D-80022860EDFE}" type="presParOf" srcId="{6C705948-3063-6146-B1B3-A2ADB1535659}" destId="{4EF23D86-4672-E849-AF70-026691F26FBF}" srcOrd="4" destOrd="0" presId="urn:microsoft.com/office/officeart/2005/8/layout/lProcess1"/>
    <dgm:cxn modelId="{DE415EAE-88AA-D245-BA53-B0E70589FD8F}" type="presParOf" srcId="{D36F6091-50C2-954C-A082-7CC3BBA8A190}" destId="{90A8737C-C65B-0449-AFAD-F2C533D5D283}" srcOrd="1" destOrd="0" presId="urn:microsoft.com/office/officeart/2005/8/layout/lProcess1"/>
    <dgm:cxn modelId="{366FE792-94D7-8947-A5CB-9A2F50F23042}" type="presParOf" srcId="{D36F6091-50C2-954C-A082-7CC3BBA8A190}" destId="{3FF58ABA-329D-FC4B-8739-132B9EFB885A}" srcOrd="2" destOrd="0" presId="urn:microsoft.com/office/officeart/2005/8/layout/lProcess1"/>
    <dgm:cxn modelId="{530548C8-EE49-9A41-94E0-6B404579D144}" type="presParOf" srcId="{3FF58ABA-329D-FC4B-8739-132B9EFB885A}" destId="{62EA8401-3462-8047-8BD4-B0ED07FE4AC4}" srcOrd="0" destOrd="0" presId="urn:microsoft.com/office/officeart/2005/8/layout/lProcess1"/>
    <dgm:cxn modelId="{21D2C79D-0226-C24F-9365-8903CD97F0B6}" type="presParOf" srcId="{3FF58ABA-329D-FC4B-8739-132B9EFB885A}" destId="{F33CE517-3903-E047-A2E8-B813978F17AC}" srcOrd="1" destOrd="0" presId="urn:microsoft.com/office/officeart/2005/8/layout/lProcess1"/>
    <dgm:cxn modelId="{BDECACA8-69F4-8743-8788-7AEEF51541E5}" type="presParOf" srcId="{3FF58ABA-329D-FC4B-8739-132B9EFB885A}" destId="{34F6DD2B-CBB1-954D-BB9F-A32F7F1C070F}" srcOrd="2" destOrd="0" presId="urn:microsoft.com/office/officeart/2005/8/layout/lProcess1"/>
    <dgm:cxn modelId="{02539CEB-CEA2-F344-9495-7A0190AAF491}" type="presParOf" srcId="{3FF58ABA-329D-FC4B-8739-132B9EFB885A}" destId="{E111CDC4-456D-C14B-94FB-D8E5285A0DC4}" srcOrd="3" destOrd="0" presId="urn:microsoft.com/office/officeart/2005/8/layout/lProcess1"/>
    <dgm:cxn modelId="{D7F3B4E9-2E17-9245-BCCE-C88E64F2383F}" type="presParOf" srcId="{3FF58ABA-329D-FC4B-8739-132B9EFB885A}" destId="{49977847-E837-2044-B28D-509C5C7885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4D81F7-0DBE-0440-B641-377C5AD22201}"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de-DE"/>
        </a:p>
      </dgm:t>
    </dgm:pt>
    <dgm:pt modelId="{3001440E-59CD-6241-AC9D-608CB1F24F5A}">
      <dgm:prSet phldrT="[Text]" custT="1"/>
      <dgm:spPr/>
      <dgm:t>
        <a:bodyPr/>
        <a:lstStyle/>
        <a:p>
          <a:r>
            <a:rPr lang="de-DE" sz="4200" b="0" dirty="0">
              <a:solidFill>
                <a:schemeClr val="tx1"/>
              </a:solidFill>
            </a:rPr>
            <a:t>Kaufvertrag</a:t>
          </a:r>
        </a:p>
      </dgm:t>
    </dgm:pt>
    <dgm:pt modelId="{002F8A61-F268-C047-AE03-E1286445A7D5}" type="parTrans" cxnId="{2B0937CD-4E7F-5D49-AC7F-EF4370D50346}">
      <dgm:prSet/>
      <dgm:spPr/>
      <dgm:t>
        <a:bodyPr/>
        <a:lstStyle/>
        <a:p>
          <a:endParaRPr lang="de-DE"/>
        </a:p>
      </dgm:t>
    </dgm:pt>
    <dgm:pt modelId="{718DA767-D22E-F242-867C-26B939E06B2C}" type="sibTrans" cxnId="{2B0937CD-4E7F-5D49-AC7F-EF4370D50346}">
      <dgm:prSet/>
      <dgm:spPr/>
      <dgm:t>
        <a:bodyPr/>
        <a:lstStyle/>
        <a:p>
          <a:endParaRPr lang="de-DE"/>
        </a:p>
      </dgm:t>
    </dgm:pt>
    <dgm:pt modelId="{2756C7C3-081B-0643-8ACB-8A4177BAA74D}">
      <dgm:prSet phldrT="[Text]"/>
      <dgm:spPr>
        <a:solidFill>
          <a:schemeClr val="accent1">
            <a:alpha val="90000"/>
          </a:schemeClr>
        </a:solidFill>
      </dgm:spPr>
      <dgm:t>
        <a:bodyPr/>
        <a:lstStyle/>
        <a:p>
          <a:r>
            <a:rPr lang="de-DE" dirty="0"/>
            <a:t>Schenkung</a:t>
          </a:r>
        </a:p>
      </dgm:t>
    </dgm:pt>
    <dgm:pt modelId="{A7EBB553-73E4-F540-B4B5-05A448F88186}" type="parTrans" cxnId="{3B828C4D-1CEC-664C-A2A4-3CF4B930B06A}">
      <dgm:prSet/>
      <dgm:spPr/>
      <dgm:t>
        <a:bodyPr/>
        <a:lstStyle/>
        <a:p>
          <a:endParaRPr lang="de-DE"/>
        </a:p>
      </dgm:t>
    </dgm:pt>
    <dgm:pt modelId="{9DE2CCE2-B3F2-954F-9EE2-E288D9C9734C}" type="sibTrans" cxnId="{3B828C4D-1CEC-664C-A2A4-3CF4B930B06A}">
      <dgm:prSet/>
      <dgm:spPr/>
      <dgm:t>
        <a:bodyPr/>
        <a:lstStyle/>
        <a:p>
          <a:endParaRPr lang="de-DE"/>
        </a:p>
      </dgm:t>
    </dgm:pt>
    <dgm:pt modelId="{C2E90D48-5CB7-4A47-9D8C-689F38BC12A0}">
      <dgm:prSet phldrT="[Text]"/>
      <dgm:spPr>
        <a:solidFill>
          <a:schemeClr val="accent1">
            <a:alpha val="90000"/>
          </a:schemeClr>
        </a:solidFill>
      </dgm:spPr>
      <dgm:t>
        <a:bodyPr/>
        <a:lstStyle/>
        <a:p>
          <a:r>
            <a:rPr lang="de-DE" dirty="0"/>
            <a:t>Werkvertrag</a:t>
          </a:r>
        </a:p>
      </dgm:t>
    </dgm:pt>
    <dgm:pt modelId="{78C8D234-54B5-1D43-85E7-A365118CDE42}" type="parTrans" cxnId="{49A36CC2-E251-0346-ABEB-0B0A7240F52A}">
      <dgm:prSet/>
      <dgm:spPr/>
      <dgm:t>
        <a:bodyPr/>
        <a:lstStyle/>
        <a:p>
          <a:endParaRPr lang="de-DE"/>
        </a:p>
      </dgm:t>
    </dgm:pt>
    <dgm:pt modelId="{1BAB1695-436F-884C-9C1E-02E670808E2B}" type="sibTrans" cxnId="{49A36CC2-E251-0346-ABEB-0B0A7240F52A}">
      <dgm:prSet/>
      <dgm:spPr/>
      <dgm:t>
        <a:bodyPr/>
        <a:lstStyle/>
        <a:p>
          <a:endParaRPr lang="de-DE"/>
        </a:p>
      </dgm:t>
    </dgm:pt>
    <dgm:pt modelId="{D2ED3DD5-7202-D149-A9AC-F5B1204C50D8}">
      <dgm:prSet phldrT="[Text]" custT="1"/>
      <dgm:spPr>
        <a:solidFill>
          <a:schemeClr val="accent1">
            <a:lumMod val="20000"/>
            <a:lumOff val="80000"/>
          </a:schemeClr>
        </a:solidFill>
      </dgm:spPr>
      <dgm:t>
        <a:bodyPr/>
        <a:lstStyle/>
        <a:p>
          <a:r>
            <a:rPr lang="de-DE" sz="4200" dirty="0">
              <a:solidFill>
                <a:schemeClr val="tx1"/>
              </a:solidFill>
            </a:rPr>
            <a:t>SIA 118</a:t>
          </a:r>
        </a:p>
      </dgm:t>
    </dgm:pt>
    <dgm:pt modelId="{04403B65-26CC-C148-B4C7-B33D33814DC5}" type="parTrans" cxnId="{3D1E8B21-4C86-6543-B093-77BA91822EBB}">
      <dgm:prSet/>
      <dgm:spPr/>
      <dgm:t>
        <a:bodyPr/>
        <a:lstStyle/>
        <a:p>
          <a:endParaRPr lang="de-DE"/>
        </a:p>
      </dgm:t>
    </dgm:pt>
    <dgm:pt modelId="{162B176D-1E47-4B49-9502-634F6E38ACFD}" type="sibTrans" cxnId="{3D1E8B21-4C86-6543-B093-77BA91822EBB}">
      <dgm:prSet/>
      <dgm:spPr/>
      <dgm:t>
        <a:bodyPr/>
        <a:lstStyle/>
        <a:p>
          <a:endParaRPr lang="de-DE"/>
        </a:p>
      </dgm:t>
    </dgm:pt>
    <dgm:pt modelId="{620E0DA8-DB5D-644C-9EFD-94E14D512802}">
      <dgm:prSet phldrT="[Text]"/>
      <dgm:spPr>
        <a:solidFill>
          <a:schemeClr val="accent1">
            <a:lumMod val="20000"/>
            <a:lumOff val="80000"/>
            <a:alpha val="90000"/>
          </a:schemeClr>
        </a:solidFill>
      </dgm:spPr>
      <dgm:t>
        <a:bodyPr/>
        <a:lstStyle/>
        <a:p>
          <a:r>
            <a:rPr lang="de-DE" dirty="0"/>
            <a:t>Auftrag</a:t>
          </a:r>
        </a:p>
      </dgm:t>
    </dgm:pt>
    <dgm:pt modelId="{8BEE9019-F2B3-9E43-9832-B6B713E80A2B}" type="parTrans" cxnId="{40733585-E837-9946-BC1C-F76DE7DCC395}">
      <dgm:prSet/>
      <dgm:spPr/>
      <dgm:t>
        <a:bodyPr/>
        <a:lstStyle/>
        <a:p>
          <a:endParaRPr lang="de-DE"/>
        </a:p>
      </dgm:t>
    </dgm:pt>
    <dgm:pt modelId="{83E3DCC7-D50A-E24C-B3ED-E024E94A3675}" type="sibTrans" cxnId="{40733585-E837-9946-BC1C-F76DE7DCC395}">
      <dgm:prSet/>
      <dgm:spPr/>
      <dgm:t>
        <a:bodyPr/>
        <a:lstStyle/>
        <a:p>
          <a:endParaRPr lang="de-DE"/>
        </a:p>
      </dgm:t>
    </dgm:pt>
    <dgm:pt modelId="{69131C4B-5CE8-9246-A704-068A8AAD36C6}">
      <dgm:prSet phldrT="[Text]"/>
      <dgm:spPr>
        <a:solidFill>
          <a:schemeClr val="accent1">
            <a:lumMod val="20000"/>
            <a:lumOff val="80000"/>
            <a:alpha val="90000"/>
          </a:schemeClr>
        </a:solidFill>
      </dgm:spPr>
      <dgm:t>
        <a:bodyPr/>
        <a:lstStyle/>
        <a:p>
          <a:r>
            <a:rPr lang="de-DE" dirty="0"/>
            <a:t>Stellvertretung</a:t>
          </a:r>
        </a:p>
      </dgm:t>
    </dgm:pt>
    <dgm:pt modelId="{3EC797D4-B13B-2448-A40A-862174FB85D9}" type="parTrans" cxnId="{A1E4A674-43C0-F94D-A89B-4EF549F1CF21}">
      <dgm:prSet/>
      <dgm:spPr/>
      <dgm:t>
        <a:bodyPr/>
        <a:lstStyle/>
        <a:p>
          <a:endParaRPr lang="de-DE"/>
        </a:p>
      </dgm:t>
    </dgm:pt>
    <dgm:pt modelId="{FE8F2338-86A7-EF4B-BCC2-2A31D5682658}" type="sibTrans" cxnId="{A1E4A674-43C0-F94D-A89B-4EF549F1CF21}">
      <dgm:prSet/>
      <dgm:spPr/>
      <dgm:t>
        <a:bodyPr/>
        <a:lstStyle/>
        <a:p>
          <a:endParaRPr lang="de-DE"/>
        </a:p>
      </dgm:t>
    </dgm:pt>
    <dgm:pt modelId="{D36F6091-50C2-954C-A082-7CC3BBA8A190}" type="pres">
      <dgm:prSet presAssocID="{804D81F7-0DBE-0440-B641-377C5AD22201}" presName="Name0" presStyleCnt="0">
        <dgm:presLayoutVars>
          <dgm:dir/>
          <dgm:animLvl val="lvl"/>
          <dgm:resizeHandles val="exact"/>
        </dgm:presLayoutVars>
      </dgm:prSet>
      <dgm:spPr/>
    </dgm:pt>
    <dgm:pt modelId="{6C705948-3063-6146-B1B3-A2ADB1535659}" type="pres">
      <dgm:prSet presAssocID="{3001440E-59CD-6241-AC9D-608CB1F24F5A}" presName="vertFlow" presStyleCnt="0"/>
      <dgm:spPr/>
    </dgm:pt>
    <dgm:pt modelId="{A5C17553-EA4B-E74D-A047-6237819A8DCE}" type="pres">
      <dgm:prSet presAssocID="{3001440E-59CD-6241-AC9D-608CB1F24F5A}" presName="header" presStyleLbl="node1" presStyleIdx="0" presStyleCnt="2"/>
      <dgm:spPr/>
    </dgm:pt>
    <dgm:pt modelId="{385E828A-89B7-7646-B93B-E3E1C9B6AE22}" type="pres">
      <dgm:prSet presAssocID="{A7EBB553-73E4-F540-B4B5-05A448F88186}" presName="parTrans" presStyleLbl="sibTrans2D1" presStyleIdx="0" presStyleCnt="4"/>
      <dgm:spPr/>
    </dgm:pt>
    <dgm:pt modelId="{530526B5-1739-354C-86EB-EDC109E7C3EE}" type="pres">
      <dgm:prSet presAssocID="{2756C7C3-081B-0643-8ACB-8A4177BAA74D}" presName="child" presStyleLbl="alignAccFollowNode1" presStyleIdx="0" presStyleCnt="4">
        <dgm:presLayoutVars>
          <dgm:chMax val="0"/>
          <dgm:bulletEnabled val="1"/>
        </dgm:presLayoutVars>
      </dgm:prSet>
      <dgm:spPr/>
    </dgm:pt>
    <dgm:pt modelId="{1DDE342C-59D9-654A-8AA1-CFB4048182A7}" type="pres">
      <dgm:prSet presAssocID="{9DE2CCE2-B3F2-954F-9EE2-E288D9C9734C}" presName="sibTrans" presStyleLbl="sibTrans2D1" presStyleIdx="1" presStyleCnt="4"/>
      <dgm:spPr/>
    </dgm:pt>
    <dgm:pt modelId="{4EF23D86-4672-E849-AF70-026691F26FBF}" type="pres">
      <dgm:prSet presAssocID="{C2E90D48-5CB7-4A47-9D8C-689F38BC12A0}" presName="child" presStyleLbl="alignAccFollowNode1" presStyleIdx="1" presStyleCnt="4">
        <dgm:presLayoutVars>
          <dgm:chMax val="0"/>
          <dgm:bulletEnabled val="1"/>
        </dgm:presLayoutVars>
      </dgm:prSet>
      <dgm:spPr/>
    </dgm:pt>
    <dgm:pt modelId="{90A8737C-C65B-0449-AFAD-F2C533D5D283}" type="pres">
      <dgm:prSet presAssocID="{3001440E-59CD-6241-AC9D-608CB1F24F5A}" presName="hSp" presStyleCnt="0"/>
      <dgm:spPr/>
    </dgm:pt>
    <dgm:pt modelId="{3FF58ABA-329D-FC4B-8739-132B9EFB885A}" type="pres">
      <dgm:prSet presAssocID="{D2ED3DD5-7202-D149-A9AC-F5B1204C50D8}" presName="vertFlow" presStyleCnt="0"/>
      <dgm:spPr/>
    </dgm:pt>
    <dgm:pt modelId="{62EA8401-3462-8047-8BD4-B0ED07FE4AC4}" type="pres">
      <dgm:prSet presAssocID="{D2ED3DD5-7202-D149-A9AC-F5B1204C50D8}" presName="header" presStyleLbl="node1" presStyleIdx="1" presStyleCnt="2"/>
      <dgm:spPr/>
    </dgm:pt>
    <dgm:pt modelId="{F33CE517-3903-E047-A2E8-B813978F17AC}" type="pres">
      <dgm:prSet presAssocID="{8BEE9019-F2B3-9E43-9832-B6B713E80A2B}" presName="parTrans" presStyleLbl="sibTrans2D1" presStyleIdx="2" presStyleCnt="4"/>
      <dgm:spPr/>
    </dgm:pt>
    <dgm:pt modelId="{34F6DD2B-CBB1-954D-BB9F-A32F7F1C070F}" type="pres">
      <dgm:prSet presAssocID="{620E0DA8-DB5D-644C-9EFD-94E14D512802}" presName="child" presStyleLbl="alignAccFollowNode1" presStyleIdx="2" presStyleCnt="4">
        <dgm:presLayoutVars>
          <dgm:chMax val="0"/>
          <dgm:bulletEnabled val="1"/>
        </dgm:presLayoutVars>
      </dgm:prSet>
      <dgm:spPr/>
    </dgm:pt>
    <dgm:pt modelId="{E111CDC4-456D-C14B-94FB-D8E5285A0DC4}" type="pres">
      <dgm:prSet presAssocID="{83E3DCC7-D50A-E24C-B3ED-E024E94A3675}" presName="sibTrans" presStyleLbl="sibTrans2D1" presStyleIdx="3" presStyleCnt="4"/>
      <dgm:spPr/>
    </dgm:pt>
    <dgm:pt modelId="{49977847-E837-2044-B28D-509C5C788541}" type="pres">
      <dgm:prSet presAssocID="{69131C4B-5CE8-9246-A704-068A8AAD36C6}" presName="child" presStyleLbl="alignAccFollowNode1" presStyleIdx="3" presStyleCnt="4">
        <dgm:presLayoutVars>
          <dgm:chMax val="0"/>
          <dgm:bulletEnabled val="1"/>
        </dgm:presLayoutVars>
      </dgm:prSet>
      <dgm:spPr/>
    </dgm:pt>
  </dgm:ptLst>
  <dgm:cxnLst>
    <dgm:cxn modelId="{43DCA619-4F86-824F-938B-888DD8564266}" type="presOf" srcId="{804D81F7-0DBE-0440-B641-377C5AD22201}" destId="{D36F6091-50C2-954C-A082-7CC3BBA8A190}" srcOrd="0" destOrd="0" presId="urn:microsoft.com/office/officeart/2005/8/layout/lProcess1"/>
    <dgm:cxn modelId="{3D1E8B21-4C86-6543-B093-77BA91822EBB}" srcId="{804D81F7-0DBE-0440-B641-377C5AD22201}" destId="{D2ED3DD5-7202-D149-A9AC-F5B1204C50D8}" srcOrd="1" destOrd="0" parTransId="{04403B65-26CC-C148-B4C7-B33D33814DC5}" sibTransId="{162B176D-1E47-4B49-9502-634F6E38ACFD}"/>
    <dgm:cxn modelId="{3B744235-767C-294A-B6D1-8D82D6D90217}" type="presOf" srcId="{69131C4B-5CE8-9246-A704-068A8AAD36C6}" destId="{49977847-E837-2044-B28D-509C5C788541}" srcOrd="0" destOrd="0" presId="urn:microsoft.com/office/officeart/2005/8/layout/lProcess1"/>
    <dgm:cxn modelId="{5E346B38-8C13-3441-A4FB-86127E84946A}" type="presOf" srcId="{2756C7C3-081B-0643-8ACB-8A4177BAA74D}" destId="{530526B5-1739-354C-86EB-EDC109E7C3EE}" srcOrd="0" destOrd="0" presId="urn:microsoft.com/office/officeart/2005/8/layout/lProcess1"/>
    <dgm:cxn modelId="{3B828C4D-1CEC-664C-A2A4-3CF4B930B06A}" srcId="{3001440E-59CD-6241-AC9D-608CB1F24F5A}" destId="{2756C7C3-081B-0643-8ACB-8A4177BAA74D}" srcOrd="0" destOrd="0" parTransId="{A7EBB553-73E4-F540-B4B5-05A448F88186}" sibTransId="{9DE2CCE2-B3F2-954F-9EE2-E288D9C9734C}"/>
    <dgm:cxn modelId="{9C9B0760-D109-D84E-A2BD-96AD71696750}" type="presOf" srcId="{620E0DA8-DB5D-644C-9EFD-94E14D512802}" destId="{34F6DD2B-CBB1-954D-BB9F-A32F7F1C070F}" srcOrd="0" destOrd="0" presId="urn:microsoft.com/office/officeart/2005/8/layout/lProcess1"/>
    <dgm:cxn modelId="{A1E4A674-43C0-F94D-A89B-4EF549F1CF21}" srcId="{D2ED3DD5-7202-D149-A9AC-F5B1204C50D8}" destId="{69131C4B-5CE8-9246-A704-068A8AAD36C6}" srcOrd="1" destOrd="0" parTransId="{3EC797D4-B13B-2448-A40A-862174FB85D9}" sibTransId="{FE8F2338-86A7-EF4B-BCC2-2A31D5682658}"/>
    <dgm:cxn modelId="{BB089B7F-B0B5-D84A-AB16-1411F24BD478}" type="presOf" srcId="{A7EBB553-73E4-F540-B4B5-05A448F88186}" destId="{385E828A-89B7-7646-B93B-E3E1C9B6AE22}" srcOrd="0" destOrd="0" presId="urn:microsoft.com/office/officeart/2005/8/layout/lProcess1"/>
    <dgm:cxn modelId="{40733585-E837-9946-BC1C-F76DE7DCC395}" srcId="{D2ED3DD5-7202-D149-A9AC-F5B1204C50D8}" destId="{620E0DA8-DB5D-644C-9EFD-94E14D512802}" srcOrd="0" destOrd="0" parTransId="{8BEE9019-F2B3-9E43-9832-B6B713E80A2B}" sibTransId="{83E3DCC7-D50A-E24C-B3ED-E024E94A3675}"/>
    <dgm:cxn modelId="{3DAAC288-BAAA-5D4D-B2B5-E6887008CB57}" type="presOf" srcId="{3001440E-59CD-6241-AC9D-608CB1F24F5A}" destId="{A5C17553-EA4B-E74D-A047-6237819A8DCE}" srcOrd="0" destOrd="0" presId="urn:microsoft.com/office/officeart/2005/8/layout/lProcess1"/>
    <dgm:cxn modelId="{826EDB8E-B39D-724C-AB29-430F3D16B155}" type="presOf" srcId="{9DE2CCE2-B3F2-954F-9EE2-E288D9C9734C}" destId="{1DDE342C-59D9-654A-8AA1-CFB4048182A7}" srcOrd="0" destOrd="0" presId="urn:microsoft.com/office/officeart/2005/8/layout/lProcess1"/>
    <dgm:cxn modelId="{49A36CC2-E251-0346-ABEB-0B0A7240F52A}" srcId="{3001440E-59CD-6241-AC9D-608CB1F24F5A}" destId="{C2E90D48-5CB7-4A47-9D8C-689F38BC12A0}" srcOrd="1" destOrd="0" parTransId="{78C8D234-54B5-1D43-85E7-A365118CDE42}" sibTransId="{1BAB1695-436F-884C-9C1E-02E670808E2B}"/>
    <dgm:cxn modelId="{2B0937CD-4E7F-5D49-AC7F-EF4370D50346}" srcId="{804D81F7-0DBE-0440-B641-377C5AD22201}" destId="{3001440E-59CD-6241-AC9D-608CB1F24F5A}" srcOrd="0" destOrd="0" parTransId="{002F8A61-F268-C047-AE03-E1286445A7D5}" sibTransId="{718DA767-D22E-F242-867C-26B939E06B2C}"/>
    <dgm:cxn modelId="{136955D4-FA2E-3F42-A404-1D0466D7B7F6}" type="presOf" srcId="{C2E90D48-5CB7-4A47-9D8C-689F38BC12A0}" destId="{4EF23D86-4672-E849-AF70-026691F26FBF}" srcOrd="0" destOrd="0" presId="urn:microsoft.com/office/officeart/2005/8/layout/lProcess1"/>
    <dgm:cxn modelId="{58A6D0E3-6BC9-4846-BC70-A6E56EEF2737}" type="presOf" srcId="{8BEE9019-F2B3-9E43-9832-B6B713E80A2B}" destId="{F33CE517-3903-E047-A2E8-B813978F17AC}" srcOrd="0" destOrd="0" presId="urn:microsoft.com/office/officeart/2005/8/layout/lProcess1"/>
    <dgm:cxn modelId="{E2E5FDE6-AA69-5B4C-A1CA-78A7A33AF18C}" type="presOf" srcId="{83E3DCC7-D50A-E24C-B3ED-E024E94A3675}" destId="{E111CDC4-456D-C14B-94FB-D8E5285A0DC4}" srcOrd="0" destOrd="0" presId="urn:microsoft.com/office/officeart/2005/8/layout/lProcess1"/>
    <dgm:cxn modelId="{22EA2EF7-B6D4-3847-8CA0-6B7844B32B90}" type="presOf" srcId="{D2ED3DD5-7202-D149-A9AC-F5B1204C50D8}" destId="{62EA8401-3462-8047-8BD4-B0ED07FE4AC4}" srcOrd="0" destOrd="0" presId="urn:microsoft.com/office/officeart/2005/8/layout/lProcess1"/>
    <dgm:cxn modelId="{143E999B-EBA8-BD45-9725-0EAF2973C218}" type="presParOf" srcId="{D36F6091-50C2-954C-A082-7CC3BBA8A190}" destId="{6C705948-3063-6146-B1B3-A2ADB1535659}" srcOrd="0" destOrd="0" presId="urn:microsoft.com/office/officeart/2005/8/layout/lProcess1"/>
    <dgm:cxn modelId="{EB0CAB90-9256-F546-9F2C-8CD66D0B75DC}" type="presParOf" srcId="{6C705948-3063-6146-B1B3-A2ADB1535659}" destId="{A5C17553-EA4B-E74D-A047-6237819A8DCE}" srcOrd="0" destOrd="0" presId="urn:microsoft.com/office/officeart/2005/8/layout/lProcess1"/>
    <dgm:cxn modelId="{5BC2CDCA-BFD2-6249-9875-772B62BB4A8E}" type="presParOf" srcId="{6C705948-3063-6146-B1B3-A2ADB1535659}" destId="{385E828A-89B7-7646-B93B-E3E1C9B6AE22}" srcOrd="1" destOrd="0" presId="urn:microsoft.com/office/officeart/2005/8/layout/lProcess1"/>
    <dgm:cxn modelId="{A3FBCDC8-A2C0-C04B-9DB4-6CA0EC2FA675}" type="presParOf" srcId="{6C705948-3063-6146-B1B3-A2ADB1535659}" destId="{530526B5-1739-354C-86EB-EDC109E7C3EE}" srcOrd="2" destOrd="0" presId="urn:microsoft.com/office/officeart/2005/8/layout/lProcess1"/>
    <dgm:cxn modelId="{BE4A41A5-3974-B144-AFBA-B5E56678462D}" type="presParOf" srcId="{6C705948-3063-6146-B1B3-A2ADB1535659}" destId="{1DDE342C-59D9-654A-8AA1-CFB4048182A7}" srcOrd="3" destOrd="0" presId="urn:microsoft.com/office/officeart/2005/8/layout/lProcess1"/>
    <dgm:cxn modelId="{7C82726E-617E-AE45-A32D-80022860EDFE}" type="presParOf" srcId="{6C705948-3063-6146-B1B3-A2ADB1535659}" destId="{4EF23D86-4672-E849-AF70-026691F26FBF}" srcOrd="4" destOrd="0" presId="urn:microsoft.com/office/officeart/2005/8/layout/lProcess1"/>
    <dgm:cxn modelId="{DE415EAE-88AA-D245-BA53-B0E70589FD8F}" type="presParOf" srcId="{D36F6091-50C2-954C-A082-7CC3BBA8A190}" destId="{90A8737C-C65B-0449-AFAD-F2C533D5D283}" srcOrd="1" destOrd="0" presId="urn:microsoft.com/office/officeart/2005/8/layout/lProcess1"/>
    <dgm:cxn modelId="{366FE792-94D7-8947-A5CB-9A2F50F23042}" type="presParOf" srcId="{D36F6091-50C2-954C-A082-7CC3BBA8A190}" destId="{3FF58ABA-329D-FC4B-8739-132B9EFB885A}" srcOrd="2" destOrd="0" presId="urn:microsoft.com/office/officeart/2005/8/layout/lProcess1"/>
    <dgm:cxn modelId="{530548C8-EE49-9A41-94E0-6B404579D144}" type="presParOf" srcId="{3FF58ABA-329D-FC4B-8739-132B9EFB885A}" destId="{62EA8401-3462-8047-8BD4-B0ED07FE4AC4}" srcOrd="0" destOrd="0" presId="urn:microsoft.com/office/officeart/2005/8/layout/lProcess1"/>
    <dgm:cxn modelId="{21D2C79D-0226-C24F-9365-8903CD97F0B6}" type="presParOf" srcId="{3FF58ABA-329D-FC4B-8739-132B9EFB885A}" destId="{F33CE517-3903-E047-A2E8-B813978F17AC}" srcOrd="1" destOrd="0" presId="urn:microsoft.com/office/officeart/2005/8/layout/lProcess1"/>
    <dgm:cxn modelId="{BDECACA8-69F4-8743-8788-7AEEF51541E5}" type="presParOf" srcId="{3FF58ABA-329D-FC4B-8739-132B9EFB885A}" destId="{34F6DD2B-CBB1-954D-BB9F-A32F7F1C070F}" srcOrd="2" destOrd="0" presId="urn:microsoft.com/office/officeart/2005/8/layout/lProcess1"/>
    <dgm:cxn modelId="{02539CEB-CEA2-F344-9495-7A0190AAF491}" type="presParOf" srcId="{3FF58ABA-329D-FC4B-8739-132B9EFB885A}" destId="{E111CDC4-456D-C14B-94FB-D8E5285A0DC4}" srcOrd="3" destOrd="0" presId="urn:microsoft.com/office/officeart/2005/8/layout/lProcess1"/>
    <dgm:cxn modelId="{D7F3B4E9-2E17-9245-BCCE-C88E64F2383F}" type="presParOf" srcId="{3FF58ABA-329D-FC4B-8739-132B9EFB885A}" destId="{49977847-E837-2044-B28D-509C5C7885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4D81F7-0DBE-0440-B641-377C5AD22201}"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de-DE"/>
        </a:p>
      </dgm:t>
    </dgm:pt>
    <dgm:pt modelId="{3001440E-59CD-6241-AC9D-608CB1F24F5A}">
      <dgm:prSet phldrT="[Text]" custT="1"/>
      <dgm:spPr/>
      <dgm:t>
        <a:bodyPr/>
        <a:lstStyle/>
        <a:p>
          <a:r>
            <a:rPr lang="de-DE" sz="4200" b="0" dirty="0">
              <a:solidFill>
                <a:schemeClr val="tx1"/>
              </a:solidFill>
            </a:rPr>
            <a:t>Kaufvertrag</a:t>
          </a:r>
        </a:p>
      </dgm:t>
    </dgm:pt>
    <dgm:pt modelId="{002F8A61-F268-C047-AE03-E1286445A7D5}" type="parTrans" cxnId="{2B0937CD-4E7F-5D49-AC7F-EF4370D50346}">
      <dgm:prSet/>
      <dgm:spPr/>
      <dgm:t>
        <a:bodyPr/>
        <a:lstStyle/>
        <a:p>
          <a:endParaRPr lang="de-DE"/>
        </a:p>
      </dgm:t>
    </dgm:pt>
    <dgm:pt modelId="{718DA767-D22E-F242-867C-26B939E06B2C}" type="sibTrans" cxnId="{2B0937CD-4E7F-5D49-AC7F-EF4370D50346}">
      <dgm:prSet/>
      <dgm:spPr/>
      <dgm:t>
        <a:bodyPr/>
        <a:lstStyle/>
        <a:p>
          <a:endParaRPr lang="de-DE"/>
        </a:p>
      </dgm:t>
    </dgm:pt>
    <dgm:pt modelId="{2756C7C3-081B-0643-8ACB-8A4177BAA74D}">
      <dgm:prSet phldrT="[Text]"/>
      <dgm:spPr>
        <a:solidFill>
          <a:schemeClr val="accent1">
            <a:alpha val="90000"/>
          </a:schemeClr>
        </a:solidFill>
      </dgm:spPr>
      <dgm:t>
        <a:bodyPr/>
        <a:lstStyle/>
        <a:p>
          <a:r>
            <a:rPr lang="de-DE" dirty="0"/>
            <a:t>Schenkung</a:t>
          </a:r>
        </a:p>
      </dgm:t>
    </dgm:pt>
    <dgm:pt modelId="{A7EBB553-73E4-F540-B4B5-05A448F88186}" type="parTrans" cxnId="{3B828C4D-1CEC-664C-A2A4-3CF4B930B06A}">
      <dgm:prSet/>
      <dgm:spPr/>
      <dgm:t>
        <a:bodyPr/>
        <a:lstStyle/>
        <a:p>
          <a:endParaRPr lang="de-DE"/>
        </a:p>
      </dgm:t>
    </dgm:pt>
    <dgm:pt modelId="{9DE2CCE2-B3F2-954F-9EE2-E288D9C9734C}" type="sibTrans" cxnId="{3B828C4D-1CEC-664C-A2A4-3CF4B930B06A}">
      <dgm:prSet/>
      <dgm:spPr/>
      <dgm:t>
        <a:bodyPr/>
        <a:lstStyle/>
        <a:p>
          <a:endParaRPr lang="de-DE"/>
        </a:p>
      </dgm:t>
    </dgm:pt>
    <dgm:pt modelId="{C2E90D48-5CB7-4A47-9D8C-689F38BC12A0}">
      <dgm:prSet phldrT="[Text]"/>
      <dgm:spPr>
        <a:solidFill>
          <a:schemeClr val="accent1">
            <a:alpha val="90000"/>
          </a:schemeClr>
        </a:solidFill>
      </dgm:spPr>
      <dgm:t>
        <a:bodyPr/>
        <a:lstStyle/>
        <a:p>
          <a:r>
            <a:rPr lang="de-DE" dirty="0"/>
            <a:t>Werkvertrag</a:t>
          </a:r>
        </a:p>
      </dgm:t>
    </dgm:pt>
    <dgm:pt modelId="{78C8D234-54B5-1D43-85E7-A365118CDE42}" type="parTrans" cxnId="{49A36CC2-E251-0346-ABEB-0B0A7240F52A}">
      <dgm:prSet/>
      <dgm:spPr/>
      <dgm:t>
        <a:bodyPr/>
        <a:lstStyle/>
        <a:p>
          <a:endParaRPr lang="de-DE"/>
        </a:p>
      </dgm:t>
    </dgm:pt>
    <dgm:pt modelId="{1BAB1695-436F-884C-9C1E-02E670808E2B}" type="sibTrans" cxnId="{49A36CC2-E251-0346-ABEB-0B0A7240F52A}">
      <dgm:prSet/>
      <dgm:spPr/>
      <dgm:t>
        <a:bodyPr/>
        <a:lstStyle/>
        <a:p>
          <a:endParaRPr lang="de-DE"/>
        </a:p>
      </dgm:t>
    </dgm:pt>
    <dgm:pt modelId="{D2ED3DD5-7202-D149-A9AC-F5B1204C50D8}">
      <dgm:prSet phldrT="[Text]" custT="1"/>
      <dgm:spPr>
        <a:solidFill>
          <a:schemeClr val="accent1"/>
        </a:solidFill>
      </dgm:spPr>
      <dgm:t>
        <a:bodyPr/>
        <a:lstStyle/>
        <a:p>
          <a:r>
            <a:rPr lang="de-DE" sz="4200" dirty="0">
              <a:solidFill>
                <a:schemeClr val="tx1"/>
              </a:solidFill>
            </a:rPr>
            <a:t>SIA 118</a:t>
          </a:r>
        </a:p>
      </dgm:t>
    </dgm:pt>
    <dgm:pt modelId="{04403B65-26CC-C148-B4C7-B33D33814DC5}" type="parTrans" cxnId="{3D1E8B21-4C86-6543-B093-77BA91822EBB}">
      <dgm:prSet/>
      <dgm:spPr/>
      <dgm:t>
        <a:bodyPr/>
        <a:lstStyle/>
        <a:p>
          <a:endParaRPr lang="de-DE"/>
        </a:p>
      </dgm:t>
    </dgm:pt>
    <dgm:pt modelId="{162B176D-1E47-4B49-9502-634F6E38ACFD}" type="sibTrans" cxnId="{3D1E8B21-4C86-6543-B093-77BA91822EBB}">
      <dgm:prSet/>
      <dgm:spPr/>
      <dgm:t>
        <a:bodyPr/>
        <a:lstStyle/>
        <a:p>
          <a:endParaRPr lang="de-DE"/>
        </a:p>
      </dgm:t>
    </dgm:pt>
    <dgm:pt modelId="{620E0DA8-DB5D-644C-9EFD-94E14D512802}">
      <dgm:prSet phldrT="[Text]"/>
      <dgm:spPr>
        <a:solidFill>
          <a:schemeClr val="accent1">
            <a:lumMod val="20000"/>
            <a:lumOff val="80000"/>
            <a:alpha val="90000"/>
          </a:schemeClr>
        </a:solidFill>
      </dgm:spPr>
      <dgm:t>
        <a:bodyPr/>
        <a:lstStyle/>
        <a:p>
          <a:r>
            <a:rPr lang="de-DE" dirty="0"/>
            <a:t>Auftrag</a:t>
          </a:r>
        </a:p>
      </dgm:t>
    </dgm:pt>
    <dgm:pt modelId="{8BEE9019-F2B3-9E43-9832-B6B713E80A2B}" type="parTrans" cxnId="{40733585-E837-9946-BC1C-F76DE7DCC395}">
      <dgm:prSet/>
      <dgm:spPr/>
      <dgm:t>
        <a:bodyPr/>
        <a:lstStyle/>
        <a:p>
          <a:endParaRPr lang="de-DE"/>
        </a:p>
      </dgm:t>
    </dgm:pt>
    <dgm:pt modelId="{83E3DCC7-D50A-E24C-B3ED-E024E94A3675}" type="sibTrans" cxnId="{40733585-E837-9946-BC1C-F76DE7DCC395}">
      <dgm:prSet/>
      <dgm:spPr/>
      <dgm:t>
        <a:bodyPr/>
        <a:lstStyle/>
        <a:p>
          <a:endParaRPr lang="de-DE"/>
        </a:p>
      </dgm:t>
    </dgm:pt>
    <dgm:pt modelId="{69131C4B-5CE8-9246-A704-068A8AAD36C6}">
      <dgm:prSet phldrT="[Text]"/>
      <dgm:spPr>
        <a:solidFill>
          <a:schemeClr val="accent1">
            <a:lumMod val="20000"/>
            <a:lumOff val="80000"/>
            <a:alpha val="90000"/>
          </a:schemeClr>
        </a:solidFill>
      </dgm:spPr>
      <dgm:t>
        <a:bodyPr/>
        <a:lstStyle/>
        <a:p>
          <a:r>
            <a:rPr lang="de-DE" dirty="0"/>
            <a:t>Stellvertretung</a:t>
          </a:r>
        </a:p>
      </dgm:t>
    </dgm:pt>
    <dgm:pt modelId="{3EC797D4-B13B-2448-A40A-862174FB85D9}" type="parTrans" cxnId="{A1E4A674-43C0-F94D-A89B-4EF549F1CF21}">
      <dgm:prSet/>
      <dgm:spPr/>
      <dgm:t>
        <a:bodyPr/>
        <a:lstStyle/>
        <a:p>
          <a:endParaRPr lang="de-DE"/>
        </a:p>
      </dgm:t>
    </dgm:pt>
    <dgm:pt modelId="{FE8F2338-86A7-EF4B-BCC2-2A31D5682658}" type="sibTrans" cxnId="{A1E4A674-43C0-F94D-A89B-4EF549F1CF21}">
      <dgm:prSet/>
      <dgm:spPr/>
      <dgm:t>
        <a:bodyPr/>
        <a:lstStyle/>
        <a:p>
          <a:endParaRPr lang="de-DE"/>
        </a:p>
      </dgm:t>
    </dgm:pt>
    <dgm:pt modelId="{D36F6091-50C2-954C-A082-7CC3BBA8A190}" type="pres">
      <dgm:prSet presAssocID="{804D81F7-0DBE-0440-B641-377C5AD22201}" presName="Name0" presStyleCnt="0">
        <dgm:presLayoutVars>
          <dgm:dir/>
          <dgm:animLvl val="lvl"/>
          <dgm:resizeHandles val="exact"/>
        </dgm:presLayoutVars>
      </dgm:prSet>
      <dgm:spPr/>
    </dgm:pt>
    <dgm:pt modelId="{6C705948-3063-6146-B1B3-A2ADB1535659}" type="pres">
      <dgm:prSet presAssocID="{3001440E-59CD-6241-AC9D-608CB1F24F5A}" presName="vertFlow" presStyleCnt="0"/>
      <dgm:spPr/>
    </dgm:pt>
    <dgm:pt modelId="{A5C17553-EA4B-E74D-A047-6237819A8DCE}" type="pres">
      <dgm:prSet presAssocID="{3001440E-59CD-6241-AC9D-608CB1F24F5A}" presName="header" presStyleLbl="node1" presStyleIdx="0" presStyleCnt="2"/>
      <dgm:spPr/>
    </dgm:pt>
    <dgm:pt modelId="{385E828A-89B7-7646-B93B-E3E1C9B6AE22}" type="pres">
      <dgm:prSet presAssocID="{A7EBB553-73E4-F540-B4B5-05A448F88186}" presName="parTrans" presStyleLbl="sibTrans2D1" presStyleIdx="0" presStyleCnt="4"/>
      <dgm:spPr/>
    </dgm:pt>
    <dgm:pt modelId="{530526B5-1739-354C-86EB-EDC109E7C3EE}" type="pres">
      <dgm:prSet presAssocID="{2756C7C3-081B-0643-8ACB-8A4177BAA74D}" presName="child" presStyleLbl="alignAccFollowNode1" presStyleIdx="0" presStyleCnt="4">
        <dgm:presLayoutVars>
          <dgm:chMax val="0"/>
          <dgm:bulletEnabled val="1"/>
        </dgm:presLayoutVars>
      </dgm:prSet>
      <dgm:spPr/>
    </dgm:pt>
    <dgm:pt modelId="{1DDE342C-59D9-654A-8AA1-CFB4048182A7}" type="pres">
      <dgm:prSet presAssocID="{9DE2CCE2-B3F2-954F-9EE2-E288D9C9734C}" presName="sibTrans" presStyleLbl="sibTrans2D1" presStyleIdx="1" presStyleCnt="4"/>
      <dgm:spPr/>
    </dgm:pt>
    <dgm:pt modelId="{4EF23D86-4672-E849-AF70-026691F26FBF}" type="pres">
      <dgm:prSet presAssocID="{C2E90D48-5CB7-4A47-9D8C-689F38BC12A0}" presName="child" presStyleLbl="alignAccFollowNode1" presStyleIdx="1" presStyleCnt="4">
        <dgm:presLayoutVars>
          <dgm:chMax val="0"/>
          <dgm:bulletEnabled val="1"/>
        </dgm:presLayoutVars>
      </dgm:prSet>
      <dgm:spPr/>
    </dgm:pt>
    <dgm:pt modelId="{90A8737C-C65B-0449-AFAD-F2C533D5D283}" type="pres">
      <dgm:prSet presAssocID="{3001440E-59CD-6241-AC9D-608CB1F24F5A}" presName="hSp" presStyleCnt="0"/>
      <dgm:spPr/>
    </dgm:pt>
    <dgm:pt modelId="{3FF58ABA-329D-FC4B-8739-132B9EFB885A}" type="pres">
      <dgm:prSet presAssocID="{D2ED3DD5-7202-D149-A9AC-F5B1204C50D8}" presName="vertFlow" presStyleCnt="0"/>
      <dgm:spPr/>
    </dgm:pt>
    <dgm:pt modelId="{62EA8401-3462-8047-8BD4-B0ED07FE4AC4}" type="pres">
      <dgm:prSet presAssocID="{D2ED3DD5-7202-D149-A9AC-F5B1204C50D8}" presName="header" presStyleLbl="node1" presStyleIdx="1" presStyleCnt="2"/>
      <dgm:spPr/>
    </dgm:pt>
    <dgm:pt modelId="{F33CE517-3903-E047-A2E8-B813978F17AC}" type="pres">
      <dgm:prSet presAssocID="{8BEE9019-F2B3-9E43-9832-B6B713E80A2B}" presName="parTrans" presStyleLbl="sibTrans2D1" presStyleIdx="2" presStyleCnt="4"/>
      <dgm:spPr/>
    </dgm:pt>
    <dgm:pt modelId="{34F6DD2B-CBB1-954D-BB9F-A32F7F1C070F}" type="pres">
      <dgm:prSet presAssocID="{620E0DA8-DB5D-644C-9EFD-94E14D512802}" presName="child" presStyleLbl="alignAccFollowNode1" presStyleIdx="2" presStyleCnt="4">
        <dgm:presLayoutVars>
          <dgm:chMax val="0"/>
          <dgm:bulletEnabled val="1"/>
        </dgm:presLayoutVars>
      </dgm:prSet>
      <dgm:spPr/>
    </dgm:pt>
    <dgm:pt modelId="{E111CDC4-456D-C14B-94FB-D8E5285A0DC4}" type="pres">
      <dgm:prSet presAssocID="{83E3DCC7-D50A-E24C-B3ED-E024E94A3675}" presName="sibTrans" presStyleLbl="sibTrans2D1" presStyleIdx="3" presStyleCnt="4"/>
      <dgm:spPr/>
    </dgm:pt>
    <dgm:pt modelId="{49977847-E837-2044-B28D-509C5C788541}" type="pres">
      <dgm:prSet presAssocID="{69131C4B-5CE8-9246-A704-068A8AAD36C6}" presName="child" presStyleLbl="alignAccFollowNode1" presStyleIdx="3" presStyleCnt="4">
        <dgm:presLayoutVars>
          <dgm:chMax val="0"/>
          <dgm:bulletEnabled val="1"/>
        </dgm:presLayoutVars>
      </dgm:prSet>
      <dgm:spPr/>
    </dgm:pt>
  </dgm:ptLst>
  <dgm:cxnLst>
    <dgm:cxn modelId="{43DCA619-4F86-824F-938B-888DD8564266}" type="presOf" srcId="{804D81F7-0DBE-0440-B641-377C5AD22201}" destId="{D36F6091-50C2-954C-A082-7CC3BBA8A190}" srcOrd="0" destOrd="0" presId="urn:microsoft.com/office/officeart/2005/8/layout/lProcess1"/>
    <dgm:cxn modelId="{3D1E8B21-4C86-6543-B093-77BA91822EBB}" srcId="{804D81F7-0DBE-0440-B641-377C5AD22201}" destId="{D2ED3DD5-7202-D149-A9AC-F5B1204C50D8}" srcOrd="1" destOrd="0" parTransId="{04403B65-26CC-C148-B4C7-B33D33814DC5}" sibTransId="{162B176D-1E47-4B49-9502-634F6E38ACFD}"/>
    <dgm:cxn modelId="{3B744235-767C-294A-B6D1-8D82D6D90217}" type="presOf" srcId="{69131C4B-5CE8-9246-A704-068A8AAD36C6}" destId="{49977847-E837-2044-B28D-509C5C788541}" srcOrd="0" destOrd="0" presId="urn:microsoft.com/office/officeart/2005/8/layout/lProcess1"/>
    <dgm:cxn modelId="{5E346B38-8C13-3441-A4FB-86127E84946A}" type="presOf" srcId="{2756C7C3-081B-0643-8ACB-8A4177BAA74D}" destId="{530526B5-1739-354C-86EB-EDC109E7C3EE}" srcOrd="0" destOrd="0" presId="urn:microsoft.com/office/officeart/2005/8/layout/lProcess1"/>
    <dgm:cxn modelId="{3B828C4D-1CEC-664C-A2A4-3CF4B930B06A}" srcId="{3001440E-59CD-6241-AC9D-608CB1F24F5A}" destId="{2756C7C3-081B-0643-8ACB-8A4177BAA74D}" srcOrd="0" destOrd="0" parTransId="{A7EBB553-73E4-F540-B4B5-05A448F88186}" sibTransId="{9DE2CCE2-B3F2-954F-9EE2-E288D9C9734C}"/>
    <dgm:cxn modelId="{9C9B0760-D109-D84E-A2BD-96AD71696750}" type="presOf" srcId="{620E0DA8-DB5D-644C-9EFD-94E14D512802}" destId="{34F6DD2B-CBB1-954D-BB9F-A32F7F1C070F}" srcOrd="0" destOrd="0" presId="urn:microsoft.com/office/officeart/2005/8/layout/lProcess1"/>
    <dgm:cxn modelId="{A1E4A674-43C0-F94D-A89B-4EF549F1CF21}" srcId="{D2ED3DD5-7202-D149-A9AC-F5B1204C50D8}" destId="{69131C4B-5CE8-9246-A704-068A8AAD36C6}" srcOrd="1" destOrd="0" parTransId="{3EC797D4-B13B-2448-A40A-862174FB85D9}" sibTransId="{FE8F2338-86A7-EF4B-BCC2-2A31D5682658}"/>
    <dgm:cxn modelId="{BB089B7F-B0B5-D84A-AB16-1411F24BD478}" type="presOf" srcId="{A7EBB553-73E4-F540-B4B5-05A448F88186}" destId="{385E828A-89B7-7646-B93B-E3E1C9B6AE22}" srcOrd="0" destOrd="0" presId="urn:microsoft.com/office/officeart/2005/8/layout/lProcess1"/>
    <dgm:cxn modelId="{40733585-E837-9946-BC1C-F76DE7DCC395}" srcId="{D2ED3DD5-7202-D149-A9AC-F5B1204C50D8}" destId="{620E0DA8-DB5D-644C-9EFD-94E14D512802}" srcOrd="0" destOrd="0" parTransId="{8BEE9019-F2B3-9E43-9832-B6B713E80A2B}" sibTransId="{83E3DCC7-D50A-E24C-B3ED-E024E94A3675}"/>
    <dgm:cxn modelId="{3DAAC288-BAAA-5D4D-B2B5-E6887008CB57}" type="presOf" srcId="{3001440E-59CD-6241-AC9D-608CB1F24F5A}" destId="{A5C17553-EA4B-E74D-A047-6237819A8DCE}" srcOrd="0" destOrd="0" presId="urn:microsoft.com/office/officeart/2005/8/layout/lProcess1"/>
    <dgm:cxn modelId="{826EDB8E-B39D-724C-AB29-430F3D16B155}" type="presOf" srcId="{9DE2CCE2-B3F2-954F-9EE2-E288D9C9734C}" destId="{1DDE342C-59D9-654A-8AA1-CFB4048182A7}" srcOrd="0" destOrd="0" presId="urn:microsoft.com/office/officeart/2005/8/layout/lProcess1"/>
    <dgm:cxn modelId="{49A36CC2-E251-0346-ABEB-0B0A7240F52A}" srcId="{3001440E-59CD-6241-AC9D-608CB1F24F5A}" destId="{C2E90D48-5CB7-4A47-9D8C-689F38BC12A0}" srcOrd="1" destOrd="0" parTransId="{78C8D234-54B5-1D43-85E7-A365118CDE42}" sibTransId="{1BAB1695-436F-884C-9C1E-02E670808E2B}"/>
    <dgm:cxn modelId="{2B0937CD-4E7F-5D49-AC7F-EF4370D50346}" srcId="{804D81F7-0DBE-0440-B641-377C5AD22201}" destId="{3001440E-59CD-6241-AC9D-608CB1F24F5A}" srcOrd="0" destOrd="0" parTransId="{002F8A61-F268-C047-AE03-E1286445A7D5}" sibTransId="{718DA767-D22E-F242-867C-26B939E06B2C}"/>
    <dgm:cxn modelId="{136955D4-FA2E-3F42-A404-1D0466D7B7F6}" type="presOf" srcId="{C2E90D48-5CB7-4A47-9D8C-689F38BC12A0}" destId="{4EF23D86-4672-E849-AF70-026691F26FBF}" srcOrd="0" destOrd="0" presId="urn:microsoft.com/office/officeart/2005/8/layout/lProcess1"/>
    <dgm:cxn modelId="{58A6D0E3-6BC9-4846-BC70-A6E56EEF2737}" type="presOf" srcId="{8BEE9019-F2B3-9E43-9832-B6B713E80A2B}" destId="{F33CE517-3903-E047-A2E8-B813978F17AC}" srcOrd="0" destOrd="0" presId="urn:microsoft.com/office/officeart/2005/8/layout/lProcess1"/>
    <dgm:cxn modelId="{E2E5FDE6-AA69-5B4C-A1CA-78A7A33AF18C}" type="presOf" srcId="{83E3DCC7-D50A-E24C-B3ED-E024E94A3675}" destId="{E111CDC4-456D-C14B-94FB-D8E5285A0DC4}" srcOrd="0" destOrd="0" presId="urn:microsoft.com/office/officeart/2005/8/layout/lProcess1"/>
    <dgm:cxn modelId="{22EA2EF7-B6D4-3847-8CA0-6B7844B32B90}" type="presOf" srcId="{D2ED3DD5-7202-D149-A9AC-F5B1204C50D8}" destId="{62EA8401-3462-8047-8BD4-B0ED07FE4AC4}" srcOrd="0" destOrd="0" presId="urn:microsoft.com/office/officeart/2005/8/layout/lProcess1"/>
    <dgm:cxn modelId="{143E999B-EBA8-BD45-9725-0EAF2973C218}" type="presParOf" srcId="{D36F6091-50C2-954C-A082-7CC3BBA8A190}" destId="{6C705948-3063-6146-B1B3-A2ADB1535659}" srcOrd="0" destOrd="0" presId="urn:microsoft.com/office/officeart/2005/8/layout/lProcess1"/>
    <dgm:cxn modelId="{EB0CAB90-9256-F546-9F2C-8CD66D0B75DC}" type="presParOf" srcId="{6C705948-3063-6146-B1B3-A2ADB1535659}" destId="{A5C17553-EA4B-E74D-A047-6237819A8DCE}" srcOrd="0" destOrd="0" presId="urn:microsoft.com/office/officeart/2005/8/layout/lProcess1"/>
    <dgm:cxn modelId="{5BC2CDCA-BFD2-6249-9875-772B62BB4A8E}" type="presParOf" srcId="{6C705948-3063-6146-B1B3-A2ADB1535659}" destId="{385E828A-89B7-7646-B93B-E3E1C9B6AE22}" srcOrd="1" destOrd="0" presId="urn:microsoft.com/office/officeart/2005/8/layout/lProcess1"/>
    <dgm:cxn modelId="{A3FBCDC8-A2C0-C04B-9DB4-6CA0EC2FA675}" type="presParOf" srcId="{6C705948-3063-6146-B1B3-A2ADB1535659}" destId="{530526B5-1739-354C-86EB-EDC109E7C3EE}" srcOrd="2" destOrd="0" presId="urn:microsoft.com/office/officeart/2005/8/layout/lProcess1"/>
    <dgm:cxn modelId="{BE4A41A5-3974-B144-AFBA-B5E56678462D}" type="presParOf" srcId="{6C705948-3063-6146-B1B3-A2ADB1535659}" destId="{1DDE342C-59D9-654A-8AA1-CFB4048182A7}" srcOrd="3" destOrd="0" presId="urn:microsoft.com/office/officeart/2005/8/layout/lProcess1"/>
    <dgm:cxn modelId="{7C82726E-617E-AE45-A32D-80022860EDFE}" type="presParOf" srcId="{6C705948-3063-6146-B1B3-A2ADB1535659}" destId="{4EF23D86-4672-E849-AF70-026691F26FBF}" srcOrd="4" destOrd="0" presId="urn:microsoft.com/office/officeart/2005/8/layout/lProcess1"/>
    <dgm:cxn modelId="{DE415EAE-88AA-D245-BA53-B0E70589FD8F}" type="presParOf" srcId="{D36F6091-50C2-954C-A082-7CC3BBA8A190}" destId="{90A8737C-C65B-0449-AFAD-F2C533D5D283}" srcOrd="1" destOrd="0" presId="urn:microsoft.com/office/officeart/2005/8/layout/lProcess1"/>
    <dgm:cxn modelId="{366FE792-94D7-8947-A5CB-9A2F50F23042}" type="presParOf" srcId="{D36F6091-50C2-954C-A082-7CC3BBA8A190}" destId="{3FF58ABA-329D-FC4B-8739-132B9EFB885A}" srcOrd="2" destOrd="0" presId="urn:microsoft.com/office/officeart/2005/8/layout/lProcess1"/>
    <dgm:cxn modelId="{530548C8-EE49-9A41-94E0-6B404579D144}" type="presParOf" srcId="{3FF58ABA-329D-FC4B-8739-132B9EFB885A}" destId="{62EA8401-3462-8047-8BD4-B0ED07FE4AC4}" srcOrd="0" destOrd="0" presId="urn:microsoft.com/office/officeart/2005/8/layout/lProcess1"/>
    <dgm:cxn modelId="{21D2C79D-0226-C24F-9365-8903CD97F0B6}" type="presParOf" srcId="{3FF58ABA-329D-FC4B-8739-132B9EFB885A}" destId="{F33CE517-3903-E047-A2E8-B813978F17AC}" srcOrd="1" destOrd="0" presId="urn:microsoft.com/office/officeart/2005/8/layout/lProcess1"/>
    <dgm:cxn modelId="{BDECACA8-69F4-8743-8788-7AEEF51541E5}" type="presParOf" srcId="{3FF58ABA-329D-FC4B-8739-132B9EFB885A}" destId="{34F6DD2B-CBB1-954D-BB9F-A32F7F1C070F}" srcOrd="2" destOrd="0" presId="urn:microsoft.com/office/officeart/2005/8/layout/lProcess1"/>
    <dgm:cxn modelId="{02539CEB-CEA2-F344-9495-7A0190AAF491}" type="presParOf" srcId="{3FF58ABA-329D-FC4B-8739-132B9EFB885A}" destId="{E111CDC4-456D-C14B-94FB-D8E5285A0DC4}" srcOrd="3" destOrd="0" presId="urn:microsoft.com/office/officeart/2005/8/layout/lProcess1"/>
    <dgm:cxn modelId="{D7F3B4E9-2E17-9245-BCCE-C88E64F2383F}" type="presParOf" srcId="{3FF58ABA-329D-FC4B-8739-132B9EFB885A}" destId="{49977847-E837-2044-B28D-509C5C7885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4D81F7-0DBE-0440-B641-377C5AD22201}"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de-DE"/>
        </a:p>
      </dgm:t>
    </dgm:pt>
    <dgm:pt modelId="{3001440E-59CD-6241-AC9D-608CB1F24F5A}">
      <dgm:prSet phldrT="[Text]" custT="1"/>
      <dgm:spPr/>
      <dgm:t>
        <a:bodyPr/>
        <a:lstStyle/>
        <a:p>
          <a:r>
            <a:rPr lang="de-DE" sz="4200" b="0" dirty="0">
              <a:solidFill>
                <a:schemeClr val="tx1"/>
              </a:solidFill>
            </a:rPr>
            <a:t>Kaufvertrag</a:t>
          </a:r>
        </a:p>
      </dgm:t>
    </dgm:pt>
    <dgm:pt modelId="{002F8A61-F268-C047-AE03-E1286445A7D5}" type="parTrans" cxnId="{2B0937CD-4E7F-5D49-AC7F-EF4370D50346}">
      <dgm:prSet/>
      <dgm:spPr/>
      <dgm:t>
        <a:bodyPr/>
        <a:lstStyle/>
        <a:p>
          <a:endParaRPr lang="de-DE"/>
        </a:p>
      </dgm:t>
    </dgm:pt>
    <dgm:pt modelId="{718DA767-D22E-F242-867C-26B939E06B2C}" type="sibTrans" cxnId="{2B0937CD-4E7F-5D49-AC7F-EF4370D50346}">
      <dgm:prSet/>
      <dgm:spPr/>
      <dgm:t>
        <a:bodyPr/>
        <a:lstStyle/>
        <a:p>
          <a:endParaRPr lang="de-DE"/>
        </a:p>
      </dgm:t>
    </dgm:pt>
    <dgm:pt modelId="{2756C7C3-081B-0643-8ACB-8A4177BAA74D}">
      <dgm:prSet phldrT="[Text]"/>
      <dgm:spPr>
        <a:solidFill>
          <a:schemeClr val="accent1">
            <a:alpha val="90000"/>
          </a:schemeClr>
        </a:solidFill>
      </dgm:spPr>
      <dgm:t>
        <a:bodyPr/>
        <a:lstStyle/>
        <a:p>
          <a:r>
            <a:rPr lang="de-DE" dirty="0"/>
            <a:t>Schenkung</a:t>
          </a:r>
        </a:p>
      </dgm:t>
    </dgm:pt>
    <dgm:pt modelId="{A7EBB553-73E4-F540-B4B5-05A448F88186}" type="parTrans" cxnId="{3B828C4D-1CEC-664C-A2A4-3CF4B930B06A}">
      <dgm:prSet/>
      <dgm:spPr/>
      <dgm:t>
        <a:bodyPr/>
        <a:lstStyle/>
        <a:p>
          <a:endParaRPr lang="de-DE"/>
        </a:p>
      </dgm:t>
    </dgm:pt>
    <dgm:pt modelId="{9DE2CCE2-B3F2-954F-9EE2-E288D9C9734C}" type="sibTrans" cxnId="{3B828C4D-1CEC-664C-A2A4-3CF4B930B06A}">
      <dgm:prSet/>
      <dgm:spPr/>
      <dgm:t>
        <a:bodyPr/>
        <a:lstStyle/>
        <a:p>
          <a:endParaRPr lang="de-DE"/>
        </a:p>
      </dgm:t>
    </dgm:pt>
    <dgm:pt modelId="{C2E90D48-5CB7-4A47-9D8C-689F38BC12A0}">
      <dgm:prSet phldrT="[Text]"/>
      <dgm:spPr>
        <a:solidFill>
          <a:schemeClr val="accent1">
            <a:alpha val="90000"/>
          </a:schemeClr>
        </a:solidFill>
      </dgm:spPr>
      <dgm:t>
        <a:bodyPr/>
        <a:lstStyle/>
        <a:p>
          <a:r>
            <a:rPr lang="de-DE" dirty="0"/>
            <a:t>Werkvertrag</a:t>
          </a:r>
        </a:p>
      </dgm:t>
    </dgm:pt>
    <dgm:pt modelId="{78C8D234-54B5-1D43-85E7-A365118CDE42}" type="parTrans" cxnId="{49A36CC2-E251-0346-ABEB-0B0A7240F52A}">
      <dgm:prSet/>
      <dgm:spPr/>
      <dgm:t>
        <a:bodyPr/>
        <a:lstStyle/>
        <a:p>
          <a:endParaRPr lang="de-DE"/>
        </a:p>
      </dgm:t>
    </dgm:pt>
    <dgm:pt modelId="{1BAB1695-436F-884C-9C1E-02E670808E2B}" type="sibTrans" cxnId="{49A36CC2-E251-0346-ABEB-0B0A7240F52A}">
      <dgm:prSet/>
      <dgm:spPr/>
      <dgm:t>
        <a:bodyPr/>
        <a:lstStyle/>
        <a:p>
          <a:endParaRPr lang="de-DE"/>
        </a:p>
      </dgm:t>
    </dgm:pt>
    <dgm:pt modelId="{D2ED3DD5-7202-D149-A9AC-F5B1204C50D8}">
      <dgm:prSet phldrT="[Text]" custT="1"/>
      <dgm:spPr>
        <a:solidFill>
          <a:schemeClr val="accent1"/>
        </a:solidFill>
      </dgm:spPr>
      <dgm:t>
        <a:bodyPr/>
        <a:lstStyle/>
        <a:p>
          <a:r>
            <a:rPr lang="de-DE" sz="4200" dirty="0">
              <a:solidFill>
                <a:schemeClr val="tx1"/>
              </a:solidFill>
            </a:rPr>
            <a:t>SIA 118</a:t>
          </a:r>
        </a:p>
      </dgm:t>
    </dgm:pt>
    <dgm:pt modelId="{04403B65-26CC-C148-B4C7-B33D33814DC5}" type="parTrans" cxnId="{3D1E8B21-4C86-6543-B093-77BA91822EBB}">
      <dgm:prSet/>
      <dgm:spPr/>
      <dgm:t>
        <a:bodyPr/>
        <a:lstStyle/>
        <a:p>
          <a:endParaRPr lang="de-DE"/>
        </a:p>
      </dgm:t>
    </dgm:pt>
    <dgm:pt modelId="{162B176D-1E47-4B49-9502-634F6E38ACFD}" type="sibTrans" cxnId="{3D1E8B21-4C86-6543-B093-77BA91822EBB}">
      <dgm:prSet/>
      <dgm:spPr/>
      <dgm:t>
        <a:bodyPr/>
        <a:lstStyle/>
        <a:p>
          <a:endParaRPr lang="de-DE"/>
        </a:p>
      </dgm:t>
    </dgm:pt>
    <dgm:pt modelId="{620E0DA8-DB5D-644C-9EFD-94E14D512802}">
      <dgm:prSet phldrT="[Text]"/>
      <dgm:spPr>
        <a:solidFill>
          <a:schemeClr val="accent1">
            <a:alpha val="90000"/>
          </a:schemeClr>
        </a:solidFill>
      </dgm:spPr>
      <dgm:t>
        <a:bodyPr/>
        <a:lstStyle/>
        <a:p>
          <a:r>
            <a:rPr lang="de-DE" dirty="0"/>
            <a:t>Auftrag</a:t>
          </a:r>
        </a:p>
      </dgm:t>
    </dgm:pt>
    <dgm:pt modelId="{8BEE9019-F2B3-9E43-9832-B6B713E80A2B}" type="parTrans" cxnId="{40733585-E837-9946-BC1C-F76DE7DCC395}">
      <dgm:prSet/>
      <dgm:spPr/>
      <dgm:t>
        <a:bodyPr/>
        <a:lstStyle/>
        <a:p>
          <a:endParaRPr lang="de-DE"/>
        </a:p>
      </dgm:t>
    </dgm:pt>
    <dgm:pt modelId="{83E3DCC7-D50A-E24C-B3ED-E024E94A3675}" type="sibTrans" cxnId="{40733585-E837-9946-BC1C-F76DE7DCC395}">
      <dgm:prSet/>
      <dgm:spPr/>
      <dgm:t>
        <a:bodyPr/>
        <a:lstStyle/>
        <a:p>
          <a:endParaRPr lang="de-DE"/>
        </a:p>
      </dgm:t>
    </dgm:pt>
    <dgm:pt modelId="{69131C4B-5CE8-9246-A704-068A8AAD36C6}">
      <dgm:prSet phldrT="[Text]"/>
      <dgm:spPr>
        <a:solidFill>
          <a:schemeClr val="accent1">
            <a:lumMod val="20000"/>
            <a:lumOff val="80000"/>
            <a:alpha val="90000"/>
          </a:schemeClr>
        </a:solidFill>
      </dgm:spPr>
      <dgm:t>
        <a:bodyPr/>
        <a:lstStyle/>
        <a:p>
          <a:r>
            <a:rPr lang="de-DE" dirty="0"/>
            <a:t>Stellvertretung</a:t>
          </a:r>
        </a:p>
      </dgm:t>
    </dgm:pt>
    <dgm:pt modelId="{3EC797D4-B13B-2448-A40A-862174FB85D9}" type="parTrans" cxnId="{A1E4A674-43C0-F94D-A89B-4EF549F1CF21}">
      <dgm:prSet/>
      <dgm:spPr/>
      <dgm:t>
        <a:bodyPr/>
        <a:lstStyle/>
        <a:p>
          <a:endParaRPr lang="de-DE"/>
        </a:p>
      </dgm:t>
    </dgm:pt>
    <dgm:pt modelId="{FE8F2338-86A7-EF4B-BCC2-2A31D5682658}" type="sibTrans" cxnId="{A1E4A674-43C0-F94D-A89B-4EF549F1CF21}">
      <dgm:prSet/>
      <dgm:spPr/>
      <dgm:t>
        <a:bodyPr/>
        <a:lstStyle/>
        <a:p>
          <a:endParaRPr lang="de-DE"/>
        </a:p>
      </dgm:t>
    </dgm:pt>
    <dgm:pt modelId="{D36F6091-50C2-954C-A082-7CC3BBA8A190}" type="pres">
      <dgm:prSet presAssocID="{804D81F7-0DBE-0440-B641-377C5AD22201}" presName="Name0" presStyleCnt="0">
        <dgm:presLayoutVars>
          <dgm:dir/>
          <dgm:animLvl val="lvl"/>
          <dgm:resizeHandles val="exact"/>
        </dgm:presLayoutVars>
      </dgm:prSet>
      <dgm:spPr/>
    </dgm:pt>
    <dgm:pt modelId="{6C705948-3063-6146-B1B3-A2ADB1535659}" type="pres">
      <dgm:prSet presAssocID="{3001440E-59CD-6241-AC9D-608CB1F24F5A}" presName="vertFlow" presStyleCnt="0"/>
      <dgm:spPr/>
    </dgm:pt>
    <dgm:pt modelId="{A5C17553-EA4B-E74D-A047-6237819A8DCE}" type="pres">
      <dgm:prSet presAssocID="{3001440E-59CD-6241-AC9D-608CB1F24F5A}" presName="header" presStyleLbl="node1" presStyleIdx="0" presStyleCnt="2"/>
      <dgm:spPr/>
    </dgm:pt>
    <dgm:pt modelId="{385E828A-89B7-7646-B93B-E3E1C9B6AE22}" type="pres">
      <dgm:prSet presAssocID="{A7EBB553-73E4-F540-B4B5-05A448F88186}" presName="parTrans" presStyleLbl="sibTrans2D1" presStyleIdx="0" presStyleCnt="4"/>
      <dgm:spPr/>
    </dgm:pt>
    <dgm:pt modelId="{530526B5-1739-354C-86EB-EDC109E7C3EE}" type="pres">
      <dgm:prSet presAssocID="{2756C7C3-081B-0643-8ACB-8A4177BAA74D}" presName="child" presStyleLbl="alignAccFollowNode1" presStyleIdx="0" presStyleCnt="4">
        <dgm:presLayoutVars>
          <dgm:chMax val="0"/>
          <dgm:bulletEnabled val="1"/>
        </dgm:presLayoutVars>
      </dgm:prSet>
      <dgm:spPr/>
    </dgm:pt>
    <dgm:pt modelId="{1DDE342C-59D9-654A-8AA1-CFB4048182A7}" type="pres">
      <dgm:prSet presAssocID="{9DE2CCE2-B3F2-954F-9EE2-E288D9C9734C}" presName="sibTrans" presStyleLbl="sibTrans2D1" presStyleIdx="1" presStyleCnt="4"/>
      <dgm:spPr/>
    </dgm:pt>
    <dgm:pt modelId="{4EF23D86-4672-E849-AF70-026691F26FBF}" type="pres">
      <dgm:prSet presAssocID="{C2E90D48-5CB7-4A47-9D8C-689F38BC12A0}" presName="child" presStyleLbl="alignAccFollowNode1" presStyleIdx="1" presStyleCnt="4">
        <dgm:presLayoutVars>
          <dgm:chMax val="0"/>
          <dgm:bulletEnabled val="1"/>
        </dgm:presLayoutVars>
      </dgm:prSet>
      <dgm:spPr/>
    </dgm:pt>
    <dgm:pt modelId="{90A8737C-C65B-0449-AFAD-F2C533D5D283}" type="pres">
      <dgm:prSet presAssocID="{3001440E-59CD-6241-AC9D-608CB1F24F5A}" presName="hSp" presStyleCnt="0"/>
      <dgm:spPr/>
    </dgm:pt>
    <dgm:pt modelId="{3FF58ABA-329D-FC4B-8739-132B9EFB885A}" type="pres">
      <dgm:prSet presAssocID="{D2ED3DD5-7202-D149-A9AC-F5B1204C50D8}" presName="vertFlow" presStyleCnt="0"/>
      <dgm:spPr/>
    </dgm:pt>
    <dgm:pt modelId="{62EA8401-3462-8047-8BD4-B0ED07FE4AC4}" type="pres">
      <dgm:prSet presAssocID="{D2ED3DD5-7202-D149-A9AC-F5B1204C50D8}" presName="header" presStyleLbl="node1" presStyleIdx="1" presStyleCnt="2"/>
      <dgm:spPr/>
    </dgm:pt>
    <dgm:pt modelId="{F33CE517-3903-E047-A2E8-B813978F17AC}" type="pres">
      <dgm:prSet presAssocID="{8BEE9019-F2B3-9E43-9832-B6B713E80A2B}" presName="parTrans" presStyleLbl="sibTrans2D1" presStyleIdx="2" presStyleCnt="4"/>
      <dgm:spPr/>
    </dgm:pt>
    <dgm:pt modelId="{34F6DD2B-CBB1-954D-BB9F-A32F7F1C070F}" type="pres">
      <dgm:prSet presAssocID="{620E0DA8-DB5D-644C-9EFD-94E14D512802}" presName="child" presStyleLbl="alignAccFollowNode1" presStyleIdx="2" presStyleCnt="4">
        <dgm:presLayoutVars>
          <dgm:chMax val="0"/>
          <dgm:bulletEnabled val="1"/>
        </dgm:presLayoutVars>
      </dgm:prSet>
      <dgm:spPr/>
    </dgm:pt>
    <dgm:pt modelId="{E111CDC4-456D-C14B-94FB-D8E5285A0DC4}" type="pres">
      <dgm:prSet presAssocID="{83E3DCC7-D50A-E24C-B3ED-E024E94A3675}" presName="sibTrans" presStyleLbl="sibTrans2D1" presStyleIdx="3" presStyleCnt="4"/>
      <dgm:spPr/>
    </dgm:pt>
    <dgm:pt modelId="{49977847-E837-2044-B28D-509C5C788541}" type="pres">
      <dgm:prSet presAssocID="{69131C4B-5CE8-9246-A704-068A8AAD36C6}" presName="child" presStyleLbl="alignAccFollowNode1" presStyleIdx="3" presStyleCnt="4">
        <dgm:presLayoutVars>
          <dgm:chMax val="0"/>
          <dgm:bulletEnabled val="1"/>
        </dgm:presLayoutVars>
      </dgm:prSet>
      <dgm:spPr/>
    </dgm:pt>
  </dgm:ptLst>
  <dgm:cxnLst>
    <dgm:cxn modelId="{43DCA619-4F86-824F-938B-888DD8564266}" type="presOf" srcId="{804D81F7-0DBE-0440-B641-377C5AD22201}" destId="{D36F6091-50C2-954C-A082-7CC3BBA8A190}" srcOrd="0" destOrd="0" presId="urn:microsoft.com/office/officeart/2005/8/layout/lProcess1"/>
    <dgm:cxn modelId="{3D1E8B21-4C86-6543-B093-77BA91822EBB}" srcId="{804D81F7-0DBE-0440-B641-377C5AD22201}" destId="{D2ED3DD5-7202-D149-A9AC-F5B1204C50D8}" srcOrd="1" destOrd="0" parTransId="{04403B65-26CC-C148-B4C7-B33D33814DC5}" sibTransId="{162B176D-1E47-4B49-9502-634F6E38ACFD}"/>
    <dgm:cxn modelId="{3B744235-767C-294A-B6D1-8D82D6D90217}" type="presOf" srcId="{69131C4B-5CE8-9246-A704-068A8AAD36C6}" destId="{49977847-E837-2044-B28D-509C5C788541}" srcOrd="0" destOrd="0" presId="urn:microsoft.com/office/officeart/2005/8/layout/lProcess1"/>
    <dgm:cxn modelId="{5E346B38-8C13-3441-A4FB-86127E84946A}" type="presOf" srcId="{2756C7C3-081B-0643-8ACB-8A4177BAA74D}" destId="{530526B5-1739-354C-86EB-EDC109E7C3EE}" srcOrd="0" destOrd="0" presId="urn:microsoft.com/office/officeart/2005/8/layout/lProcess1"/>
    <dgm:cxn modelId="{3B828C4D-1CEC-664C-A2A4-3CF4B930B06A}" srcId="{3001440E-59CD-6241-AC9D-608CB1F24F5A}" destId="{2756C7C3-081B-0643-8ACB-8A4177BAA74D}" srcOrd="0" destOrd="0" parTransId="{A7EBB553-73E4-F540-B4B5-05A448F88186}" sibTransId="{9DE2CCE2-B3F2-954F-9EE2-E288D9C9734C}"/>
    <dgm:cxn modelId="{9C9B0760-D109-D84E-A2BD-96AD71696750}" type="presOf" srcId="{620E0DA8-DB5D-644C-9EFD-94E14D512802}" destId="{34F6DD2B-CBB1-954D-BB9F-A32F7F1C070F}" srcOrd="0" destOrd="0" presId="urn:microsoft.com/office/officeart/2005/8/layout/lProcess1"/>
    <dgm:cxn modelId="{A1E4A674-43C0-F94D-A89B-4EF549F1CF21}" srcId="{D2ED3DD5-7202-D149-A9AC-F5B1204C50D8}" destId="{69131C4B-5CE8-9246-A704-068A8AAD36C6}" srcOrd="1" destOrd="0" parTransId="{3EC797D4-B13B-2448-A40A-862174FB85D9}" sibTransId="{FE8F2338-86A7-EF4B-BCC2-2A31D5682658}"/>
    <dgm:cxn modelId="{BB089B7F-B0B5-D84A-AB16-1411F24BD478}" type="presOf" srcId="{A7EBB553-73E4-F540-B4B5-05A448F88186}" destId="{385E828A-89B7-7646-B93B-E3E1C9B6AE22}" srcOrd="0" destOrd="0" presId="urn:microsoft.com/office/officeart/2005/8/layout/lProcess1"/>
    <dgm:cxn modelId="{40733585-E837-9946-BC1C-F76DE7DCC395}" srcId="{D2ED3DD5-7202-D149-A9AC-F5B1204C50D8}" destId="{620E0DA8-DB5D-644C-9EFD-94E14D512802}" srcOrd="0" destOrd="0" parTransId="{8BEE9019-F2B3-9E43-9832-B6B713E80A2B}" sibTransId="{83E3DCC7-D50A-E24C-B3ED-E024E94A3675}"/>
    <dgm:cxn modelId="{3DAAC288-BAAA-5D4D-B2B5-E6887008CB57}" type="presOf" srcId="{3001440E-59CD-6241-AC9D-608CB1F24F5A}" destId="{A5C17553-EA4B-E74D-A047-6237819A8DCE}" srcOrd="0" destOrd="0" presId="urn:microsoft.com/office/officeart/2005/8/layout/lProcess1"/>
    <dgm:cxn modelId="{826EDB8E-B39D-724C-AB29-430F3D16B155}" type="presOf" srcId="{9DE2CCE2-B3F2-954F-9EE2-E288D9C9734C}" destId="{1DDE342C-59D9-654A-8AA1-CFB4048182A7}" srcOrd="0" destOrd="0" presId="urn:microsoft.com/office/officeart/2005/8/layout/lProcess1"/>
    <dgm:cxn modelId="{49A36CC2-E251-0346-ABEB-0B0A7240F52A}" srcId="{3001440E-59CD-6241-AC9D-608CB1F24F5A}" destId="{C2E90D48-5CB7-4A47-9D8C-689F38BC12A0}" srcOrd="1" destOrd="0" parTransId="{78C8D234-54B5-1D43-85E7-A365118CDE42}" sibTransId="{1BAB1695-436F-884C-9C1E-02E670808E2B}"/>
    <dgm:cxn modelId="{2B0937CD-4E7F-5D49-AC7F-EF4370D50346}" srcId="{804D81F7-0DBE-0440-B641-377C5AD22201}" destId="{3001440E-59CD-6241-AC9D-608CB1F24F5A}" srcOrd="0" destOrd="0" parTransId="{002F8A61-F268-C047-AE03-E1286445A7D5}" sibTransId="{718DA767-D22E-F242-867C-26B939E06B2C}"/>
    <dgm:cxn modelId="{136955D4-FA2E-3F42-A404-1D0466D7B7F6}" type="presOf" srcId="{C2E90D48-5CB7-4A47-9D8C-689F38BC12A0}" destId="{4EF23D86-4672-E849-AF70-026691F26FBF}" srcOrd="0" destOrd="0" presId="urn:microsoft.com/office/officeart/2005/8/layout/lProcess1"/>
    <dgm:cxn modelId="{58A6D0E3-6BC9-4846-BC70-A6E56EEF2737}" type="presOf" srcId="{8BEE9019-F2B3-9E43-9832-B6B713E80A2B}" destId="{F33CE517-3903-E047-A2E8-B813978F17AC}" srcOrd="0" destOrd="0" presId="urn:microsoft.com/office/officeart/2005/8/layout/lProcess1"/>
    <dgm:cxn modelId="{E2E5FDE6-AA69-5B4C-A1CA-78A7A33AF18C}" type="presOf" srcId="{83E3DCC7-D50A-E24C-B3ED-E024E94A3675}" destId="{E111CDC4-456D-C14B-94FB-D8E5285A0DC4}" srcOrd="0" destOrd="0" presId="urn:microsoft.com/office/officeart/2005/8/layout/lProcess1"/>
    <dgm:cxn modelId="{22EA2EF7-B6D4-3847-8CA0-6B7844B32B90}" type="presOf" srcId="{D2ED3DD5-7202-D149-A9AC-F5B1204C50D8}" destId="{62EA8401-3462-8047-8BD4-B0ED07FE4AC4}" srcOrd="0" destOrd="0" presId="urn:microsoft.com/office/officeart/2005/8/layout/lProcess1"/>
    <dgm:cxn modelId="{143E999B-EBA8-BD45-9725-0EAF2973C218}" type="presParOf" srcId="{D36F6091-50C2-954C-A082-7CC3BBA8A190}" destId="{6C705948-3063-6146-B1B3-A2ADB1535659}" srcOrd="0" destOrd="0" presId="urn:microsoft.com/office/officeart/2005/8/layout/lProcess1"/>
    <dgm:cxn modelId="{EB0CAB90-9256-F546-9F2C-8CD66D0B75DC}" type="presParOf" srcId="{6C705948-3063-6146-B1B3-A2ADB1535659}" destId="{A5C17553-EA4B-E74D-A047-6237819A8DCE}" srcOrd="0" destOrd="0" presId="urn:microsoft.com/office/officeart/2005/8/layout/lProcess1"/>
    <dgm:cxn modelId="{5BC2CDCA-BFD2-6249-9875-772B62BB4A8E}" type="presParOf" srcId="{6C705948-3063-6146-B1B3-A2ADB1535659}" destId="{385E828A-89B7-7646-B93B-E3E1C9B6AE22}" srcOrd="1" destOrd="0" presId="urn:microsoft.com/office/officeart/2005/8/layout/lProcess1"/>
    <dgm:cxn modelId="{A3FBCDC8-A2C0-C04B-9DB4-6CA0EC2FA675}" type="presParOf" srcId="{6C705948-3063-6146-B1B3-A2ADB1535659}" destId="{530526B5-1739-354C-86EB-EDC109E7C3EE}" srcOrd="2" destOrd="0" presId="urn:microsoft.com/office/officeart/2005/8/layout/lProcess1"/>
    <dgm:cxn modelId="{BE4A41A5-3974-B144-AFBA-B5E56678462D}" type="presParOf" srcId="{6C705948-3063-6146-B1B3-A2ADB1535659}" destId="{1DDE342C-59D9-654A-8AA1-CFB4048182A7}" srcOrd="3" destOrd="0" presId="urn:microsoft.com/office/officeart/2005/8/layout/lProcess1"/>
    <dgm:cxn modelId="{7C82726E-617E-AE45-A32D-80022860EDFE}" type="presParOf" srcId="{6C705948-3063-6146-B1B3-A2ADB1535659}" destId="{4EF23D86-4672-E849-AF70-026691F26FBF}" srcOrd="4" destOrd="0" presId="urn:microsoft.com/office/officeart/2005/8/layout/lProcess1"/>
    <dgm:cxn modelId="{DE415EAE-88AA-D245-BA53-B0E70589FD8F}" type="presParOf" srcId="{D36F6091-50C2-954C-A082-7CC3BBA8A190}" destId="{90A8737C-C65B-0449-AFAD-F2C533D5D283}" srcOrd="1" destOrd="0" presId="urn:microsoft.com/office/officeart/2005/8/layout/lProcess1"/>
    <dgm:cxn modelId="{366FE792-94D7-8947-A5CB-9A2F50F23042}" type="presParOf" srcId="{D36F6091-50C2-954C-A082-7CC3BBA8A190}" destId="{3FF58ABA-329D-FC4B-8739-132B9EFB885A}" srcOrd="2" destOrd="0" presId="urn:microsoft.com/office/officeart/2005/8/layout/lProcess1"/>
    <dgm:cxn modelId="{530548C8-EE49-9A41-94E0-6B404579D144}" type="presParOf" srcId="{3FF58ABA-329D-FC4B-8739-132B9EFB885A}" destId="{62EA8401-3462-8047-8BD4-B0ED07FE4AC4}" srcOrd="0" destOrd="0" presId="urn:microsoft.com/office/officeart/2005/8/layout/lProcess1"/>
    <dgm:cxn modelId="{21D2C79D-0226-C24F-9365-8903CD97F0B6}" type="presParOf" srcId="{3FF58ABA-329D-FC4B-8739-132B9EFB885A}" destId="{F33CE517-3903-E047-A2E8-B813978F17AC}" srcOrd="1" destOrd="0" presId="urn:microsoft.com/office/officeart/2005/8/layout/lProcess1"/>
    <dgm:cxn modelId="{BDECACA8-69F4-8743-8788-7AEEF51541E5}" type="presParOf" srcId="{3FF58ABA-329D-FC4B-8739-132B9EFB885A}" destId="{34F6DD2B-CBB1-954D-BB9F-A32F7F1C070F}" srcOrd="2" destOrd="0" presId="urn:microsoft.com/office/officeart/2005/8/layout/lProcess1"/>
    <dgm:cxn modelId="{02539CEB-CEA2-F344-9495-7A0190AAF491}" type="presParOf" srcId="{3FF58ABA-329D-FC4B-8739-132B9EFB885A}" destId="{E111CDC4-456D-C14B-94FB-D8E5285A0DC4}" srcOrd="3" destOrd="0" presId="urn:microsoft.com/office/officeart/2005/8/layout/lProcess1"/>
    <dgm:cxn modelId="{D7F3B4E9-2E17-9245-BCCE-C88E64F2383F}" type="presParOf" srcId="{3FF58ABA-329D-FC4B-8739-132B9EFB885A}" destId="{49977847-E837-2044-B28D-509C5C7885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4D81F7-0DBE-0440-B641-377C5AD22201}"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de-DE"/>
        </a:p>
      </dgm:t>
    </dgm:pt>
    <dgm:pt modelId="{3001440E-59CD-6241-AC9D-608CB1F24F5A}">
      <dgm:prSet phldrT="[Text]" custT="1"/>
      <dgm:spPr/>
      <dgm:t>
        <a:bodyPr/>
        <a:lstStyle/>
        <a:p>
          <a:r>
            <a:rPr lang="de-DE" sz="4200" b="0" dirty="0">
              <a:solidFill>
                <a:schemeClr val="tx1"/>
              </a:solidFill>
            </a:rPr>
            <a:t>Kaufvertrag</a:t>
          </a:r>
        </a:p>
      </dgm:t>
    </dgm:pt>
    <dgm:pt modelId="{002F8A61-F268-C047-AE03-E1286445A7D5}" type="parTrans" cxnId="{2B0937CD-4E7F-5D49-AC7F-EF4370D50346}">
      <dgm:prSet/>
      <dgm:spPr/>
      <dgm:t>
        <a:bodyPr/>
        <a:lstStyle/>
        <a:p>
          <a:endParaRPr lang="de-DE"/>
        </a:p>
      </dgm:t>
    </dgm:pt>
    <dgm:pt modelId="{718DA767-D22E-F242-867C-26B939E06B2C}" type="sibTrans" cxnId="{2B0937CD-4E7F-5D49-AC7F-EF4370D50346}">
      <dgm:prSet/>
      <dgm:spPr/>
      <dgm:t>
        <a:bodyPr/>
        <a:lstStyle/>
        <a:p>
          <a:endParaRPr lang="de-DE"/>
        </a:p>
      </dgm:t>
    </dgm:pt>
    <dgm:pt modelId="{2756C7C3-081B-0643-8ACB-8A4177BAA74D}">
      <dgm:prSet phldrT="[Text]"/>
      <dgm:spPr>
        <a:solidFill>
          <a:schemeClr val="accent1">
            <a:alpha val="90000"/>
          </a:schemeClr>
        </a:solidFill>
      </dgm:spPr>
      <dgm:t>
        <a:bodyPr/>
        <a:lstStyle/>
        <a:p>
          <a:r>
            <a:rPr lang="de-DE" dirty="0"/>
            <a:t>Schenkung</a:t>
          </a:r>
        </a:p>
      </dgm:t>
    </dgm:pt>
    <dgm:pt modelId="{A7EBB553-73E4-F540-B4B5-05A448F88186}" type="parTrans" cxnId="{3B828C4D-1CEC-664C-A2A4-3CF4B930B06A}">
      <dgm:prSet/>
      <dgm:spPr/>
      <dgm:t>
        <a:bodyPr/>
        <a:lstStyle/>
        <a:p>
          <a:endParaRPr lang="de-DE"/>
        </a:p>
      </dgm:t>
    </dgm:pt>
    <dgm:pt modelId="{9DE2CCE2-B3F2-954F-9EE2-E288D9C9734C}" type="sibTrans" cxnId="{3B828C4D-1CEC-664C-A2A4-3CF4B930B06A}">
      <dgm:prSet/>
      <dgm:spPr/>
      <dgm:t>
        <a:bodyPr/>
        <a:lstStyle/>
        <a:p>
          <a:endParaRPr lang="de-DE"/>
        </a:p>
      </dgm:t>
    </dgm:pt>
    <dgm:pt modelId="{C2E90D48-5CB7-4A47-9D8C-689F38BC12A0}">
      <dgm:prSet phldrT="[Text]"/>
      <dgm:spPr>
        <a:solidFill>
          <a:schemeClr val="accent1">
            <a:alpha val="90000"/>
          </a:schemeClr>
        </a:solidFill>
      </dgm:spPr>
      <dgm:t>
        <a:bodyPr/>
        <a:lstStyle/>
        <a:p>
          <a:r>
            <a:rPr lang="de-DE" dirty="0"/>
            <a:t>Werkvertrag</a:t>
          </a:r>
        </a:p>
      </dgm:t>
    </dgm:pt>
    <dgm:pt modelId="{78C8D234-54B5-1D43-85E7-A365118CDE42}" type="parTrans" cxnId="{49A36CC2-E251-0346-ABEB-0B0A7240F52A}">
      <dgm:prSet/>
      <dgm:spPr/>
      <dgm:t>
        <a:bodyPr/>
        <a:lstStyle/>
        <a:p>
          <a:endParaRPr lang="de-DE"/>
        </a:p>
      </dgm:t>
    </dgm:pt>
    <dgm:pt modelId="{1BAB1695-436F-884C-9C1E-02E670808E2B}" type="sibTrans" cxnId="{49A36CC2-E251-0346-ABEB-0B0A7240F52A}">
      <dgm:prSet/>
      <dgm:spPr/>
      <dgm:t>
        <a:bodyPr/>
        <a:lstStyle/>
        <a:p>
          <a:endParaRPr lang="de-DE"/>
        </a:p>
      </dgm:t>
    </dgm:pt>
    <dgm:pt modelId="{D2ED3DD5-7202-D149-A9AC-F5B1204C50D8}">
      <dgm:prSet phldrT="[Text]" custT="1"/>
      <dgm:spPr>
        <a:solidFill>
          <a:schemeClr val="accent1"/>
        </a:solidFill>
      </dgm:spPr>
      <dgm:t>
        <a:bodyPr/>
        <a:lstStyle/>
        <a:p>
          <a:r>
            <a:rPr lang="de-DE" sz="4200" dirty="0">
              <a:solidFill>
                <a:schemeClr val="tx1"/>
              </a:solidFill>
            </a:rPr>
            <a:t>SIA 118</a:t>
          </a:r>
        </a:p>
      </dgm:t>
    </dgm:pt>
    <dgm:pt modelId="{04403B65-26CC-C148-B4C7-B33D33814DC5}" type="parTrans" cxnId="{3D1E8B21-4C86-6543-B093-77BA91822EBB}">
      <dgm:prSet/>
      <dgm:spPr/>
      <dgm:t>
        <a:bodyPr/>
        <a:lstStyle/>
        <a:p>
          <a:endParaRPr lang="de-DE"/>
        </a:p>
      </dgm:t>
    </dgm:pt>
    <dgm:pt modelId="{162B176D-1E47-4B49-9502-634F6E38ACFD}" type="sibTrans" cxnId="{3D1E8B21-4C86-6543-B093-77BA91822EBB}">
      <dgm:prSet/>
      <dgm:spPr/>
      <dgm:t>
        <a:bodyPr/>
        <a:lstStyle/>
        <a:p>
          <a:endParaRPr lang="de-DE"/>
        </a:p>
      </dgm:t>
    </dgm:pt>
    <dgm:pt modelId="{620E0DA8-DB5D-644C-9EFD-94E14D512802}">
      <dgm:prSet phldrT="[Text]"/>
      <dgm:spPr>
        <a:solidFill>
          <a:schemeClr val="accent1">
            <a:alpha val="90000"/>
          </a:schemeClr>
        </a:solidFill>
      </dgm:spPr>
      <dgm:t>
        <a:bodyPr/>
        <a:lstStyle/>
        <a:p>
          <a:r>
            <a:rPr lang="de-DE" dirty="0"/>
            <a:t>Auftrag</a:t>
          </a:r>
        </a:p>
      </dgm:t>
    </dgm:pt>
    <dgm:pt modelId="{8BEE9019-F2B3-9E43-9832-B6B713E80A2B}" type="parTrans" cxnId="{40733585-E837-9946-BC1C-F76DE7DCC395}">
      <dgm:prSet/>
      <dgm:spPr/>
      <dgm:t>
        <a:bodyPr/>
        <a:lstStyle/>
        <a:p>
          <a:endParaRPr lang="de-DE"/>
        </a:p>
      </dgm:t>
    </dgm:pt>
    <dgm:pt modelId="{83E3DCC7-D50A-E24C-B3ED-E024E94A3675}" type="sibTrans" cxnId="{40733585-E837-9946-BC1C-F76DE7DCC395}">
      <dgm:prSet/>
      <dgm:spPr/>
      <dgm:t>
        <a:bodyPr/>
        <a:lstStyle/>
        <a:p>
          <a:endParaRPr lang="de-DE"/>
        </a:p>
      </dgm:t>
    </dgm:pt>
    <dgm:pt modelId="{69131C4B-5CE8-9246-A704-068A8AAD36C6}">
      <dgm:prSet phldrT="[Text]"/>
      <dgm:spPr>
        <a:solidFill>
          <a:schemeClr val="accent1">
            <a:alpha val="90000"/>
          </a:schemeClr>
        </a:solidFill>
      </dgm:spPr>
      <dgm:t>
        <a:bodyPr/>
        <a:lstStyle/>
        <a:p>
          <a:r>
            <a:rPr lang="de-DE" dirty="0"/>
            <a:t>Stellvertretung</a:t>
          </a:r>
        </a:p>
      </dgm:t>
    </dgm:pt>
    <dgm:pt modelId="{3EC797D4-B13B-2448-A40A-862174FB85D9}" type="parTrans" cxnId="{A1E4A674-43C0-F94D-A89B-4EF549F1CF21}">
      <dgm:prSet/>
      <dgm:spPr/>
      <dgm:t>
        <a:bodyPr/>
        <a:lstStyle/>
        <a:p>
          <a:endParaRPr lang="de-DE"/>
        </a:p>
      </dgm:t>
    </dgm:pt>
    <dgm:pt modelId="{FE8F2338-86A7-EF4B-BCC2-2A31D5682658}" type="sibTrans" cxnId="{A1E4A674-43C0-F94D-A89B-4EF549F1CF21}">
      <dgm:prSet/>
      <dgm:spPr/>
      <dgm:t>
        <a:bodyPr/>
        <a:lstStyle/>
        <a:p>
          <a:endParaRPr lang="de-DE"/>
        </a:p>
      </dgm:t>
    </dgm:pt>
    <dgm:pt modelId="{D36F6091-50C2-954C-A082-7CC3BBA8A190}" type="pres">
      <dgm:prSet presAssocID="{804D81F7-0DBE-0440-B641-377C5AD22201}" presName="Name0" presStyleCnt="0">
        <dgm:presLayoutVars>
          <dgm:dir/>
          <dgm:animLvl val="lvl"/>
          <dgm:resizeHandles val="exact"/>
        </dgm:presLayoutVars>
      </dgm:prSet>
      <dgm:spPr/>
    </dgm:pt>
    <dgm:pt modelId="{6C705948-3063-6146-B1B3-A2ADB1535659}" type="pres">
      <dgm:prSet presAssocID="{3001440E-59CD-6241-AC9D-608CB1F24F5A}" presName="vertFlow" presStyleCnt="0"/>
      <dgm:spPr/>
    </dgm:pt>
    <dgm:pt modelId="{A5C17553-EA4B-E74D-A047-6237819A8DCE}" type="pres">
      <dgm:prSet presAssocID="{3001440E-59CD-6241-AC9D-608CB1F24F5A}" presName="header" presStyleLbl="node1" presStyleIdx="0" presStyleCnt="2"/>
      <dgm:spPr/>
    </dgm:pt>
    <dgm:pt modelId="{385E828A-89B7-7646-B93B-E3E1C9B6AE22}" type="pres">
      <dgm:prSet presAssocID="{A7EBB553-73E4-F540-B4B5-05A448F88186}" presName="parTrans" presStyleLbl="sibTrans2D1" presStyleIdx="0" presStyleCnt="4"/>
      <dgm:spPr/>
    </dgm:pt>
    <dgm:pt modelId="{530526B5-1739-354C-86EB-EDC109E7C3EE}" type="pres">
      <dgm:prSet presAssocID="{2756C7C3-081B-0643-8ACB-8A4177BAA74D}" presName="child" presStyleLbl="alignAccFollowNode1" presStyleIdx="0" presStyleCnt="4">
        <dgm:presLayoutVars>
          <dgm:chMax val="0"/>
          <dgm:bulletEnabled val="1"/>
        </dgm:presLayoutVars>
      </dgm:prSet>
      <dgm:spPr/>
    </dgm:pt>
    <dgm:pt modelId="{1DDE342C-59D9-654A-8AA1-CFB4048182A7}" type="pres">
      <dgm:prSet presAssocID="{9DE2CCE2-B3F2-954F-9EE2-E288D9C9734C}" presName="sibTrans" presStyleLbl="sibTrans2D1" presStyleIdx="1" presStyleCnt="4"/>
      <dgm:spPr/>
    </dgm:pt>
    <dgm:pt modelId="{4EF23D86-4672-E849-AF70-026691F26FBF}" type="pres">
      <dgm:prSet presAssocID="{C2E90D48-5CB7-4A47-9D8C-689F38BC12A0}" presName="child" presStyleLbl="alignAccFollowNode1" presStyleIdx="1" presStyleCnt="4">
        <dgm:presLayoutVars>
          <dgm:chMax val="0"/>
          <dgm:bulletEnabled val="1"/>
        </dgm:presLayoutVars>
      </dgm:prSet>
      <dgm:spPr/>
    </dgm:pt>
    <dgm:pt modelId="{90A8737C-C65B-0449-AFAD-F2C533D5D283}" type="pres">
      <dgm:prSet presAssocID="{3001440E-59CD-6241-AC9D-608CB1F24F5A}" presName="hSp" presStyleCnt="0"/>
      <dgm:spPr/>
    </dgm:pt>
    <dgm:pt modelId="{3FF58ABA-329D-FC4B-8739-132B9EFB885A}" type="pres">
      <dgm:prSet presAssocID="{D2ED3DD5-7202-D149-A9AC-F5B1204C50D8}" presName="vertFlow" presStyleCnt="0"/>
      <dgm:spPr/>
    </dgm:pt>
    <dgm:pt modelId="{62EA8401-3462-8047-8BD4-B0ED07FE4AC4}" type="pres">
      <dgm:prSet presAssocID="{D2ED3DD5-7202-D149-A9AC-F5B1204C50D8}" presName="header" presStyleLbl="node1" presStyleIdx="1" presStyleCnt="2"/>
      <dgm:spPr/>
    </dgm:pt>
    <dgm:pt modelId="{F33CE517-3903-E047-A2E8-B813978F17AC}" type="pres">
      <dgm:prSet presAssocID="{8BEE9019-F2B3-9E43-9832-B6B713E80A2B}" presName="parTrans" presStyleLbl="sibTrans2D1" presStyleIdx="2" presStyleCnt="4"/>
      <dgm:spPr/>
    </dgm:pt>
    <dgm:pt modelId="{34F6DD2B-CBB1-954D-BB9F-A32F7F1C070F}" type="pres">
      <dgm:prSet presAssocID="{620E0DA8-DB5D-644C-9EFD-94E14D512802}" presName="child" presStyleLbl="alignAccFollowNode1" presStyleIdx="2" presStyleCnt="4">
        <dgm:presLayoutVars>
          <dgm:chMax val="0"/>
          <dgm:bulletEnabled val="1"/>
        </dgm:presLayoutVars>
      </dgm:prSet>
      <dgm:spPr/>
    </dgm:pt>
    <dgm:pt modelId="{E111CDC4-456D-C14B-94FB-D8E5285A0DC4}" type="pres">
      <dgm:prSet presAssocID="{83E3DCC7-D50A-E24C-B3ED-E024E94A3675}" presName="sibTrans" presStyleLbl="sibTrans2D1" presStyleIdx="3" presStyleCnt="4"/>
      <dgm:spPr/>
    </dgm:pt>
    <dgm:pt modelId="{49977847-E837-2044-B28D-509C5C788541}" type="pres">
      <dgm:prSet presAssocID="{69131C4B-5CE8-9246-A704-068A8AAD36C6}" presName="child" presStyleLbl="alignAccFollowNode1" presStyleIdx="3" presStyleCnt="4">
        <dgm:presLayoutVars>
          <dgm:chMax val="0"/>
          <dgm:bulletEnabled val="1"/>
        </dgm:presLayoutVars>
      </dgm:prSet>
      <dgm:spPr/>
    </dgm:pt>
  </dgm:ptLst>
  <dgm:cxnLst>
    <dgm:cxn modelId="{43DCA619-4F86-824F-938B-888DD8564266}" type="presOf" srcId="{804D81F7-0DBE-0440-B641-377C5AD22201}" destId="{D36F6091-50C2-954C-A082-7CC3BBA8A190}" srcOrd="0" destOrd="0" presId="urn:microsoft.com/office/officeart/2005/8/layout/lProcess1"/>
    <dgm:cxn modelId="{3D1E8B21-4C86-6543-B093-77BA91822EBB}" srcId="{804D81F7-0DBE-0440-B641-377C5AD22201}" destId="{D2ED3DD5-7202-D149-A9AC-F5B1204C50D8}" srcOrd="1" destOrd="0" parTransId="{04403B65-26CC-C148-B4C7-B33D33814DC5}" sibTransId="{162B176D-1E47-4B49-9502-634F6E38ACFD}"/>
    <dgm:cxn modelId="{3B744235-767C-294A-B6D1-8D82D6D90217}" type="presOf" srcId="{69131C4B-5CE8-9246-A704-068A8AAD36C6}" destId="{49977847-E837-2044-B28D-509C5C788541}" srcOrd="0" destOrd="0" presId="urn:microsoft.com/office/officeart/2005/8/layout/lProcess1"/>
    <dgm:cxn modelId="{5E346B38-8C13-3441-A4FB-86127E84946A}" type="presOf" srcId="{2756C7C3-081B-0643-8ACB-8A4177BAA74D}" destId="{530526B5-1739-354C-86EB-EDC109E7C3EE}" srcOrd="0" destOrd="0" presId="urn:microsoft.com/office/officeart/2005/8/layout/lProcess1"/>
    <dgm:cxn modelId="{3B828C4D-1CEC-664C-A2A4-3CF4B930B06A}" srcId="{3001440E-59CD-6241-AC9D-608CB1F24F5A}" destId="{2756C7C3-081B-0643-8ACB-8A4177BAA74D}" srcOrd="0" destOrd="0" parTransId="{A7EBB553-73E4-F540-B4B5-05A448F88186}" sibTransId="{9DE2CCE2-B3F2-954F-9EE2-E288D9C9734C}"/>
    <dgm:cxn modelId="{9C9B0760-D109-D84E-A2BD-96AD71696750}" type="presOf" srcId="{620E0DA8-DB5D-644C-9EFD-94E14D512802}" destId="{34F6DD2B-CBB1-954D-BB9F-A32F7F1C070F}" srcOrd="0" destOrd="0" presId="urn:microsoft.com/office/officeart/2005/8/layout/lProcess1"/>
    <dgm:cxn modelId="{A1E4A674-43C0-F94D-A89B-4EF549F1CF21}" srcId="{D2ED3DD5-7202-D149-A9AC-F5B1204C50D8}" destId="{69131C4B-5CE8-9246-A704-068A8AAD36C6}" srcOrd="1" destOrd="0" parTransId="{3EC797D4-B13B-2448-A40A-862174FB85D9}" sibTransId="{FE8F2338-86A7-EF4B-BCC2-2A31D5682658}"/>
    <dgm:cxn modelId="{BB089B7F-B0B5-D84A-AB16-1411F24BD478}" type="presOf" srcId="{A7EBB553-73E4-F540-B4B5-05A448F88186}" destId="{385E828A-89B7-7646-B93B-E3E1C9B6AE22}" srcOrd="0" destOrd="0" presId="urn:microsoft.com/office/officeart/2005/8/layout/lProcess1"/>
    <dgm:cxn modelId="{40733585-E837-9946-BC1C-F76DE7DCC395}" srcId="{D2ED3DD5-7202-D149-A9AC-F5B1204C50D8}" destId="{620E0DA8-DB5D-644C-9EFD-94E14D512802}" srcOrd="0" destOrd="0" parTransId="{8BEE9019-F2B3-9E43-9832-B6B713E80A2B}" sibTransId="{83E3DCC7-D50A-E24C-B3ED-E024E94A3675}"/>
    <dgm:cxn modelId="{3DAAC288-BAAA-5D4D-B2B5-E6887008CB57}" type="presOf" srcId="{3001440E-59CD-6241-AC9D-608CB1F24F5A}" destId="{A5C17553-EA4B-E74D-A047-6237819A8DCE}" srcOrd="0" destOrd="0" presId="urn:microsoft.com/office/officeart/2005/8/layout/lProcess1"/>
    <dgm:cxn modelId="{826EDB8E-B39D-724C-AB29-430F3D16B155}" type="presOf" srcId="{9DE2CCE2-B3F2-954F-9EE2-E288D9C9734C}" destId="{1DDE342C-59D9-654A-8AA1-CFB4048182A7}" srcOrd="0" destOrd="0" presId="urn:microsoft.com/office/officeart/2005/8/layout/lProcess1"/>
    <dgm:cxn modelId="{49A36CC2-E251-0346-ABEB-0B0A7240F52A}" srcId="{3001440E-59CD-6241-AC9D-608CB1F24F5A}" destId="{C2E90D48-5CB7-4A47-9D8C-689F38BC12A0}" srcOrd="1" destOrd="0" parTransId="{78C8D234-54B5-1D43-85E7-A365118CDE42}" sibTransId="{1BAB1695-436F-884C-9C1E-02E670808E2B}"/>
    <dgm:cxn modelId="{2B0937CD-4E7F-5D49-AC7F-EF4370D50346}" srcId="{804D81F7-0DBE-0440-B641-377C5AD22201}" destId="{3001440E-59CD-6241-AC9D-608CB1F24F5A}" srcOrd="0" destOrd="0" parTransId="{002F8A61-F268-C047-AE03-E1286445A7D5}" sibTransId="{718DA767-D22E-F242-867C-26B939E06B2C}"/>
    <dgm:cxn modelId="{136955D4-FA2E-3F42-A404-1D0466D7B7F6}" type="presOf" srcId="{C2E90D48-5CB7-4A47-9D8C-689F38BC12A0}" destId="{4EF23D86-4672-E849-AF70-026691F26FBF}" srcOrd="0" destOrd="0" presId="urn:microsoft.com/office/officeart/2005/8/layout/lProcess1"/>
    <dgm:cxn modelId="{58A6D0E3-6BC9-4846-BC70-A6E56EEF2737}" type="presOf" srcId="{8BEE9019-F2B3-9E43-9832-B6B713E80A2B}" destId="{F33CE517-3903-E047-A2E8-B813978F17AC}" srcOrd="0" destOrd="0" presId="urn:microsoft.com/office/officeart/2005/8/layout/lProcess1"/>
    <dgm:cxn modelId="{E2E5FDE6-AA69-5B4C-A1CA-78A7A33AF18C}" type="presOf" srcId="{83E3DCC7-D50A-E24C-B3ED-E024E94A3675}" destId="{E111CDC4-456D-C14B-94FB-D8E5285A0DC4}" srcOrd="0" destOrd="0" presId="urn:microsoft.com/office/officeart/2005/8/layout/lProcess1"/>
    <dgm:cxn modelId="{22EA2EF7-B6D4-3847-8CA0-6B7844B32B90}" type="presOf" srcId="{D2ED3DD5-7202-D149-A9AC-F5B1204C50D8}" destId="{62EA8401-3462-8047-8BD4-B0ED07FE4AC4}" srcOrd="0" destOrd="0" presId="urn:microsoft.com/office/officeart/2005/8/layout/lProcess1"/>
    <dgm:cxn modelId="{143E999B-EBA8-BD45-9725-0EAF2973C218}" type="presParOf" srcId="{D36F6091-50C2-954C-A082-7CC3BBA8A190}" destId="{6C705948-3063-6146-B1B3-A2ADB1535659}" srcOrd="0" destOrd="0" presId="urn:microsoft.com/office/officeart/2005/8/layout/lProcess1"/>
    <dgm:cxn modelId="{EB0CAB90-9256-F546-9F2C-8CD66D0B75DC}" type="presParOf" srcId="{6C705948-3063-6146-B1B3-A2ADB1535659}" destId="{A5C17553-EA4B-E74D-A047-6237819A8DCE}" srcOrd="0" destOrd="0" presId="urn:microsoft.com/office/officeart/2005/8/layout/lProcess1"/>
    <dgm:cxn modelId="{5BC2CDCA-BFD2-6249-9875-772B62BB4A8E}" type="presParOf" srcId="{6C705948-3063-6146-B1B3-A2ADB1535659}" destId="{385E828A-89B7-7646-B93B-E3E1C9B6AE22}" srcOrd="1" destOrd="0" presId="urn:microsoft.com/office/officeart/2005/8/layout/lProcess1"/>
    <dgm:cxn modelId="{A3FBCDC8-A2C0-C04B-9DB4-6CA0EC2FA675}" type="presParOf" srcId="{6C705948-3063-6146-B1B3-A2ADB1535659}" destId="{530526B5-1739-354C-86EB-EDC109E7C3EE}" srcOrd="2" destOrd="0" presId="urn:microsoft.com/office/officeart/2005/8/layout/lProcess1"/>
    <dgm:cxn modelId="{BE4A41A5-3974-B144-AFBA-B5E56678462D}" type="presParOf" srcId="{6C705948-3063-6146-B1B3-A2ADB1535659}" destId="{1DDE342C-59D9-654A-8AA1-CFB4048182A7}" srcOrd="3" destOrd="0" presId="urn:microsoft.com/office/officeart/2005/8/layout/lProcess1"/>
    <dgm:cxn modelId="{7C82726E-617E-AE45-A32D-80022860EDFE}" type="presParOf" srcId="{6C705948-3063-6146-B1B3-A2ADB1535659}" destId="{4EF23D86-4672-E849-AF70-026691F26FBF}" srcOrd="4" destOrd="0" presId="urn:microsoft.com/office/officeart/2005/8/layout/lProcess1"/>
    <dgm:cxn modelId="{DE415EAE-88AA-D245-BA53-B0E70589FD8F}" type="presParOf" srcId="{D36F6091-50C2-954C-A082-7CC3BBA8A190}" destId="{90A8737C-C65B-0449-AFAD-F2C533D5D283}" srcOrd="1" destOrd="0" presId="urn:microsoft.com/office/officeart/2005/8/layout/lProcess1"/>
    <dgm:cxn modelId="{366FE792-94D7-8947-A5CB-9A2F50F23042}" type="presParOf" srcId="{D36F6091-50C2-954C-A082-7CC3BBA8A190}" destId="{3FF58ABA-329D-FC4B-8739-132B9EFB885A}" srcOrd="2" destOrd="0" presId="urn:microsoft.com/office/officeart/2005/8/layout/lProcess1"/>
    <dgm:cxn modelId="{530548C8-EE49-9A41-94E0-6B404579D144}" type="presParOf" srcId="{3FF58ABA-329D-FC4B-8739-132B9EFB885A}" destId="{62EA8401-3462-8047-8BD4-B0ED07FE4AC4}" srcOrd="0" destOrd="0" presId="urn:microsoft.com/office/officeart/2005/8/layout/lProcess1"/>
    <dgm:cxn modelId="{21D2C79D-0226-C24F-9365-8903CD97F0B6}" type="presParOf" srcId="{3FF58ABA-329D-FC4B-8739-132B9EFB885A}" destId="{F33CE517-3903-E047-A2E8-B813978F17AC}" srcOrd="1" destOrd="0" presId="urn:microsoft.com/office/officeart/2005/8/layout/lProcess1"/>
    <dgm:cxn modelId="{BDECACA8-69F4-8743-8788-7AEEF51541E5}" type="presParOf" srcId="{3FF58ABA-329D-FC4B-8739-132B9EFB885A}" destId="{34F6DD2B-CBB1-954D-BB9F-A32F7F1C070F}" srcOrd="2" destOrd="0" presId="urn:microsoft.com/office/officeart/2005/8/layout/lProcess1"/>
    <dgm:cxn modelId="{02539CEB-CEA2-F344-9495-7A0190AAF491}" type="presParOf" srcId="{3FF58ABA-329D-FC4B-8739-132B9EFB885A}" destId="{E111CDC4-456D-C14B-94FB-D8E5285A0DC4}" srcOrd="3" destOrd="0" presId="urn:microsoft.com/office/officeart/2005/8/layout/lProcess1"/>
    <dgm:cxn modelId="{D7F3B4E9-2E17-9245-BCCE-C88E64F2383F}" type="presParOf" srcId="{3FF58ABA-329D-FC4B-8739-132B9EFB885A}" destId="{49977847-E837-2044-B28D-509C5C7885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76A57-43BA-A141-9CD3-27598E361551}">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40265-C762-9B47-A626-F5F19E0B61D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OR AT</a:t>
          </a:r>
        </a:p>
      </dsp:txBody>
      <dsp:txXfrm>
        <a:off x="190544" y="1894416"/>
        <a:ext cx="1711813" cy="1500505"/>
      </dsp:txXfrm>
    </dsp:sp>
    <dsp:sp modelId="{A61780AB-3679-EE49-BE3D-2F9E4860D16C}">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AE16A-C2BD-304A-BC96-7FEB5A427E1B}">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6FC1C-F48C-524A-B780-F855AB410957}">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ZPO</a:t>
          </a:r>
        </a:p>
      </dsp:txBody>
      <dsp:txXfrm>
        <a:off x="2286138" y="1375860"/>
        <a:ext cx="1711813" cy="1500505"/>
      </dsp:txXfrm>
    </dsp:sp>
    <dsp:sp modelId="{F144D192-A3F5-1E48-9B31-A5038C94459B}">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8127-EF62-C94F-B1F8-74B0BBB8336E}">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4517-7A79-1947-B09B-E12663558D41}">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kern="1200" dirty="0"/>
            <a:t>OR BT</a:t>
          </a:r>
        </a:p>
      </dsp:txBody>
      <dsp:txXfrm>
        <a:off x="4381732" y="857303"/>
        <a:ext cx="1711813" cy="150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76A57-43BA-A141-9CD3-27598E361551}">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40265-C762-9B47-A626-F5F19E0B61D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OR AT</a:t>
          </a:r>
        </a:p>
      </dsp:txBody>
      <dsp:txXfrm>
        <a:off x="190544" y="1894416"/>
        <a:ext cx="1711813" cy="1500505"/>
      </dsp:txXfrm>
    </dsp:sp>
    <dsp:sp modelId="{A61780AB-3679-EE49-BE3D-2F9E4860D16C}">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AE16A-C2BD-304A-BC96-7FEB5A427E1B}">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6FC1C-F48C-524A-B780-F855AB410957}">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ZPO</a:t>
          </a:r>
        </a:p>
      </dsp:txBody>
      <dsp:txXfrm>
        <a:off x="2286138" y="1375860"/>
        <a:ext cx="1711813" cy="1500505"/>
      </dsp:txXfrm>
    </dsp:sp>
    <dsp:sp modelId="{F144D192-A3F5-1E48-9B31-A5038C94459B}">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8127-EF62-C94F-B1F8-74B0BBB8336E}">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4517-7A79-1947-B09B-E12663558D41}">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OR BT</a:t>
          </a:r>
        </a:p>
      </dsp:txBody>
      <dsp:txXfrm>
        <a:off x="4381732" y="857303"/>
        <a:ext cx="1711813" cy="1500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7553-EA4B-E74D-A047-6237819A8DCE}">
      <dsp:nvSpPr>
        <dsp:cNvPr id="0" name=""/>
        <dsp:cNvSpPr/>
      </dsp:nvSpPr>
      <dsp:spPr>
        <a:xfrm>
          <a:off x="758" y="1473"/>
          <a:ext cx="3430962" cy="857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b="0" kern="1200" dirty="0">
              <a:solidFill>
                <a:schemeClr val="tx1"/>
              </a:solidFill>
            </a:rPr>
            <a:t>Kaufvertrag</a:t>
          </a:r>
        </a:p>
      </dsp:txBody>
      <dsp:txXfrm>
        <a:off x="25880" y="26595"/>
        <a:ext cx="3380718" cy="807496"/>
      </dsp:txXfrm>
    </dsp:sp>
    <dsp:sp modelId="{385E828A-89B7-7646-B93B-E3E1C9B6AE22}">
      <dsp:nvSpPr>
        <dsp:cNvPr id="0" name=""/>
        <dsp:cNvSpPr/>
      </dsp:nvSpPr>
      <dsp:spPr>
        <a:xfrm rot="5400000">
          <a:off x="1641186"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0526B5-1739-354C-86EB-EDC109E7C3EE}">
      <dsp:nvSpPr>
        <dsp:cNvPr id="0" name=""/>
        <dsp:cNvSpPr/>
      </dsp:nvSpPr>
      <dsp:spPr>
        <a:xfrm>
          <a:off x="758" y="1159423"/>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Schenkung</a:t>
          </a:r>
        </a:p>
      </dsp:txBody>
      <dsp:txXfrm>
        <a:off x="25880" y="1184545"/>
        <a:ext cx="3380718" cy="807496"/>
      </dsp:txXfrm>
    </dsp:sp>
    <dsp:sp modelId="{1DDE342C-59D9-654A-8AA1-CFB4048182A7}">
      <dsp:nvSpPr>
        <dsp:cNvPr id="0" name=""/>
        <dsp:cNvSpPr/>
      </dsp:nvSpPr>
      <dsp:spPr>
        <a:xfrm rot="5400000">
          <a:off x="1641186"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3D86-4672-E849-AF70-026691F26FBF}">
      <dsp:nvSpPr>
        <dsp:cNvPr id="0" name=""/>
        <dsp:cNvSpPr/>
      </dsp:nvSpPr>
      <dsp:spPr>
        <a:xfrm>
          <a:off x="758"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Werkvertrag</a:t>
          </a:r>
        </a:p>
      </dsp:txBody>
      <dsp:txXfrm>
        <a:off x="25880" y="2342494"/>
        <a:ext cx="3380718" cy="807496"/>
      </dsp:txXfrm>
    </dsp:sp>
    <dsp:sp modelId="{62EA8401-3462-8047-8BD4-B0ED07FE4AC4}">
      <dsp:nvSpPr>
        <dsp:cNvPr id="0" name=""/>
        <dsp:cNvSpPr/>
      </dsp:nvSpPr>
      <dsp:spPr>
        <a:xfrm>
          <a:off x="3912054" y="1473"/>
          <a:ext cx="3430962" cy="85774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solidFill>
                <a:schemeClr val="tx1"/>
              </a:solidFill>
            </a:rPr>
            <a:t>SIA 118</a:t>
          </a:r>
        </a:p>
      </dsp:txBody>
      <dsp:txXfrm>
        <a:off x="3937176" y="26595"/>
        <a:ext cx="3380718" cy="807496"/>
      </dsp:txXfrm>
    </dsp:sp>
    <dsp:sp modelId="{F33CE517-3903-E047-A2E8-B813978F17AC}">
      <dsp:nvSpPr>
        <dsp:cNvPr id="0" name=""/>
        <dsp:cNvSpPr/>
      </dsp:nvSpPr>
      <dsp:spPr>
        <a:xfrm rot="5400000">
          <a:off x="5552483"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6DD2B-CBB1-954D-BB9F-A32F7F1C070F}">
      <dsp:nvSpPr>
        <dsp:cNvPr id="0" name=""/>
        <dsp:cNvSpPr/>
      </dsp:nvSpPr>
      <dsp:spPr>
        <a:xfrm>
          <a:off x="3912054" y="1159423"/>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Auftrag</a:t>
          </a:r>
        </a:p>
      </dsp:txBody>
      <dsp:txXfrm>
        <a:off x="3937176" y="1184545"/>
        <a:ext cx="3380718" cy="807496"/>
      </dsp:txXfrm>
    </dsp:sp>
    <dsp:sp modelId="{E111CDC4-456D-C14B-94FB-D8E5285A0DC4}">
      <dsp:nvSpPr>
        <dsp:cNvPr id="0" name=""/>
        <dsp:cNvSpPr/>
      </dsp:nvSpPr>
      <dsp:spPr>
        <a:xfrm rot="5400000">
          <a:off x="5552483"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7847-E837-2044-B28D-509C5C788541}">
      <dsp:nvSpPr>
        <dsp:cNvPr id="0" name=""/>
        <dsp:cNvSpPr/>
      </dsp:nvSpPr>
      <dsp:spPr>
        <a:xfrm>
          <a:off x="3912054"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Stellvertretung</a:t>
          </a:r>
        </a:p>
      </dsp:txBody>
      <dsp:txXfrm>
        <a:off x="3937176" y="2342494"/>
        <a:ext cx="3380718" cy="807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7553-EA4B-E74D-A047-6237819A8DCE}">
      <dsp:nvSpPr>
        <dsp:cNvPr id="0" name=""/>
        <dsp:cNvSpPr/>
      </dsp:nvSpPr>
      <dsp:spPr>
        <a:xfrm>
          <a:off x="758" y="1473"/>
          <a:ext cx="3430962" cy="857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b="0" kern="1200" dirty="0">
              <a:solidFill>
                <a:schemeClr val="tx1"/>
              </a:solidFill>
            </a:rPr>
            <a:t>Kaufvertrag</a:t>
          </a:r>
        </a:p>
      </dsp:txBody>
      <dsp:txXfrm>
        <a:off x="25880" y="26595"/>
        <a:ext cx="3380718" cy="807496"/>
      </dsp:txXfrm>
    </dsp:sp>
    <dsp:sp modelId="{385E828A-89B7-7646-B93B-E3E1C9B6AE22}">
      <dsp:nvSpPr>
        <dsp:cNvPr id="0" name=""/>
        <dsp:cNvSpPr/>
      </dsp:nvSpPr>
      <dsp:spPr>
        <a:xfrm rot="5400000">
          <a:off x="1641186"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0526B5-1739-354C-86EB-EDC109E7C3EE}">
      <dsp:nvSpPr>
        <dsp:cNvPr id="0" name=""/>
        <dsp:cNvSpPr/>
      </dsp:nvSpPr>
      <dsp:spPr>
        <a:xfrm>
          <a:off x="758"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Schenkung</a:t>
          </a:r>
        </a:p>
      </dsp:txBody>
      <dsp:txXfrm>
        <a:off x="25880" y="1184545"/>
        <a:ext cx="3380718" cy="807496"/>
      </dsp:txXfrm>
    </dsp:sp>
    <dsp:sp modelId="{1DDE342C-59D9-654A-8AA1-CFB4048182A7}">
      <dsp:nvSpPr>
        <dsp:cNvPr id="0" name=""/>
        <dsp:cNvSpPr/>
      </dsp:nvSpPr>
      <dsp:spPr>
        <a:xfrm rot="5400000">
          <a:off x="1641186"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3D86-4672-E849-AF70-026691F26FBF}">
      <dsp:nvSpPr>
        <dsp:cNvPr id="0" name=""/>
        <dsp:cNvSpPr/>
      </dsp:nvSpPr>
      <dsp:spPr>
        <a:xfrm>
          <a:off x="758"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Werkvertrag</a:t>
          </a:r>
        </a:p>
      </dsp:txBody>
      <dsp:txXfrm>
        <a:off x="25880" y="2342494"/>
        <a:ext cx="3380718" cy="807496"/>
      </dsp:txXfrm>
    </dsp:sp>
    <dsp:sp modelId="{62EA8401-3462-8047-8BD4-B0ED07FE4AC4}">
      <dsp:nvSpPr>
        <dsp:cNvPr id="0" name=""/>
        <dsp:cNvSpPr/>
      </dsp:nvSpPr>
      <dsp:spPr>
        <a:xfrm>
          <a:off x="3912054" y="1473"/>
          <a:ext cx="3430962" cy="85774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solidFill>
                <a:schemeClr val="tx1"/>
              </a:solidFill>
            </a:rPr>
            <a:t>SIA 118</a:t>
          </a:r>
        </a:p>
      </dsp:txBody>
      <dsp:txXfrm>
        <a:off x="3937176" y="26595"/>
        <a:ext cx="3380718" cy="807496"/>
      </dsp:txXfrm>
    </dsp:sp>
    <dsp:sp modelId="{F33CE517-3903-E047-A2E8-B813978F17AC}">
      <dsp:nvSpPr>
        <dsp:cNvPr id="0" name=""/>
        <dsp:cNvSpPr/>
      </dsp:nvSpPr>
      <dsp:spPr>
        <a:xfrm rot="5400000">
          <a:off x="5552483"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6DD2B-CBB1-954D-BB9F-A32F7F1C070F}">
      <dsp:nvSpPr>
        <dsp:cNvPr id="0" name=""/>
        <dsp:cNvSpPr/>
      </dsp:nvSpPr>
      <dsp:spPr>
        <a:xfrm>
          <a:off x="3912054" y="1159423"/>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Auftrag</a:t>
          </a:r>
        </a:p>
      </dsp:txBody>
      <dsp:txXfrm>
        <a:off x="3937176" y="1184545"/>
        <a:ext cx="3380718" cy="807496"/>
      </dsp:txXfrm>
    </dsp:sp>
    <dsp:sp modelId="{E111CDC4-456D-C14B-94FB-D8E5285A0DC4}">
      <dsp:nvSpPr>
        <dsp:cNvPr id="0" name=""/>
        <dsp:cNvSpPr/>
      </dsp:nvSpPr>
      <dsp:spPr>
        <a:xfrm rot="5400000">
          <a:off x="5552483"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7847-E837-2044-B28D-509C5C788541}">
      <dsp:nvSpPr>
        <dsp:cNvPr id="0" name=""/>
        <dsp:cNvSpPr/>
      </dsp:nvSpPr>
      <dsp:spPr>
        <a:xfrm>
          <a:off x="3912054"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Stellvertretung</a:t>
          </a:r>
        </a:p>
      </dsp:txBody>
      <dsp:txXfrm>
        <a:off x="3937176" y="2342494"/>
        <a:ext cx="3380718" cy="807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7553-EA4B-E74D-A047-6237819A8DCE}">
      <dsp:nvSpPr>
        <dsp:cNvPr id="0" name=""/>
        <dsp:cNvSpPr/>
      </dsp:nvSpPr>
      <dsp:spPr>
        <a:xfrm>
          <a:off x="758" y="1473"/>
          <a:ext cx="3430962" cy="857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b="0" kern="1200" dirty="0">
              <a:solidFill>
                <a:schemeClr val="tx1"/>
              </a:solidFill>
            </a:rPr>
            <a:t>Kaufvertrag</a:t>
          </a:r>
        </a:p>
      </dsp:txBody>
      <dsp:txXfrm>
        <a:off x="25880" y="26595"/>
        <a:ext cx="3380718" cy="807496"/>
      </dsp:txXfrm>
    </dsp:sp>
    <dsp:sp modelId="{385E828A-89B7-7646-B93B-E3E1C9B6AE22}">
      <dsp:nvSpPr>
        <dsp:cNvPr id="0" name=""/>
        <dsp:cNvSpPr/>
      </dsp:nvSpPr>
      <dsp:spPr>
        <a:xfrm rot="5400000">
          <a:off x="1641186"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0526B5-1739-354C-86EB-EDC109E7C3EE}">
      <dsp:nvSpPr>
        <dsp:cNvPr id="0" name=""/>
        <dsp:cNvSpPr/>
      </dsp:nvSpPr>
      <dsp:spPr>
        <a:xfrm>
          <a:off x="758"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Schenkung</a:t>
          </a:r>
        </a:p>
      </dsp:txBody>
      <dsp:txXfrm>
        <a:off x="25880" y="1184545"/>
        <a:ext cx="3380718" cy="807496"/>
      </dsp:txXfrm>
    </dsp:sp>
    <dsp:sp modelId="{1DDE342C-59D9-654A-8AA1-CFB4048182A7}">
      <dsp:nvSpPr>
        <dsp:cNvPr id="0" name=""/>
        <dsp:cNvSpPr/>
      </dsp:nvSpPr>
      <dsp:spPr>
        <a:xfrm rot="5400000">
          <a:off x="1641186"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3D86-4672-E849-AF70-026691F26FBF}">
      <dsp:nvSpPr>
        <dsp:cNvPr id="0" name=""/>
        <dsp:cNvSpPr/>
      </dsp:nvSpPr>
      <dsp:spPr>
        <a:xfrm>
          <a:off x="758" y="2317372"/>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Werkvertrag</a:t>
          </a:r>
        </a:p>
      </dsp:txBody>
      <dsp:txXfrm>
        <a:off x="25880" y="2342494"/>
        <a:ext cx="3380718" cy="807496"/>
      </dsp:txXfrm>
    </dsp:sp>
    <dsp:sp modelId="{62EA8401-3462-8047-8BD4-B0ED07FE4AC4}">
      <dsp:nvSpPr>
        <dsp:cNvPr id="0" name=""/>
        <dsp:cNvSpPr/>
      </dsp:nvSpPr>
      <dsp:spPr>
        <a:xfrm>
          <a:off x="3912054" y="1473"/>
          <a:ext cx="3430962" cy="85774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solidFill>
                <a:schemeClr val="tx1"/>
              </a:solidFill>
            </a:rPr>
            <a:t>SIA 118</a:t>
          </a:r>
        </a:p>
      </dsp:txBody>
      <dsp:txXfrm>
        <a:off x="3937176" y="26595"/>
        <a:ext cx="3380718" cy="807496"/>
      </dsp:txXfrm>
    </dsp:sp>
    <dsp:sp modelId="{F33CE517-3903-E047-A2E8-B813978F17AC}">
      <dsp:nvSpPr>
        <dsp:cNvPr id="0" name=""/>
        <dsp:cNvSpPr/>
      </dsp:nvSpPr>
      <dsp:spPr>
        <a:xfrm rot="5400000">
          <a:off x="5552483"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6DD2B-CBB1-954D-BB9F-A32F7F1C070F}">
      <dsp:nvSpPr>
        <dsp:cNvPr id="0" name=""/>
        <dsp:cNvSpPr/>
      </dsp:nvSpPr>
      <dsp:spPr>
        <a:xfrm>
          <a:off x="3912054" y="1159423"/>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Auftrag</a:t>
          </a:r>
        </a:p>
      </dsp:txBody>
      <dsp:txXfrm>
        <a:off x="3937176" y="1184545"/>
        <a:ext cx="3380718" cy="807496"/>
      </dsp:txXfrm>
    </dsp:sp>
    <dsp:sp modelId="{E111CDC4-456D-C14B-94FB-D8E5285A0DC4}">
      <dsp:nvSpPr>
        <dsp:cNvPr id="0" name=""/>
        <dsp:cNvSpPr/>
      </dsp:nvSpPr>
      <dsp:spPr>
        <a:xfrm rot="5400000">
          <a:off x="5552483"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7847-E837-2044-B28D-509C5C788541}">
      <dsp:nvSpPr>
        <dsp:cNvPr id="0" name=""/>
        <dsp:cNvSpPr/>
      </dsp:nvSpPr>
      <dsp:spPr>
        <a:xfrm>
          <a:off x="3912054"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Stellvertretung</a:t>
          </a:r>
        </a:p>
      </dsp:txBody>
      <dsp:txXfrm>
        <a:off x="3937176" y="2342494"/>
        <a:ext cx="3380718" cy="807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7553-EA4B-E74D-A047-6237819A8DCE}">
      <dsp:nvSpPr>
        <dsp:cNvPr id="0" name=""/>
        <dsp:cNvSpPr/>
      </dsp:nvSpPr>
      <dsp:spPr>
        <a:xfrm>
          <a:off x="758" y="1473"/>
          <a:ext cx="3430962" cy="857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b="0" kern="1200" dirty="0">
              <a:solidFill>
                <a:schemeClr val="tx1"/>
              </a:solidFill>
            </a:rPr>
            <a:t>Kaufvertrag</a:t>
          </a:r>
        </a:p>
      </dsp:txBody>
      <dsp:txXfrm>
        <a:off x="25880" y="26595"/>
        <a:ext cx="3380718" cy="807496"/>
      </dsp:txXfrm>
    </dsp:sp>
    <dsp:sp modelId="{385E828A-89B7-7646-B93B-E3E1C9B6AE22}">
      <dsp:nvSpPr>
        <dsp:cNvPr id="0" name=""/>
        <dsp:cNvSpPr/>
      </dsp:nvSpPr>
      <dsp:spPr>
        <a:xfrm rot="5400000">
          <a:off x="1641186"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0526B5-1739-354C-86EB-EDC109E7C3EE}">
      <dsp:nvSpPr>
        <dsp:cNvPr id="0" name=""/>
        <dsp:cNvSpPr/>
      </dsp:nvSpPr>
      <dsp:spPr>
        <a:xfrm>
          <a:off x="758"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Schenkung</a:t>
          </a:r>
        </a:p>
      </dsp:txBody>
      <dsp:txXfrm>
        <a:off x="25880" y="1184545"/>
        <a:ext cx="3380718" cy="807496"/>
      </dsp:txXfrm>
    </dsp:sp>
    <dsp:sp modelId="{1DDE342C-59D9-654A-8AA1-CFB4048182A7}">
      <dsp:nvSpPr>
        <dsp:cNvPr id="0" name=""/>
        <dsp:cNvSpPr/>
      </dsp:nvSpPr>
      <dsp:spPr>
        <a:xfrm rot="5400000">
          <a:off x="1641186"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3D86-4672-E849-AF70-026691F26FBF}">
      <dsp:nvSpPr>
        <dsp:cNvPr id="0" name=""/>
        <dsp:cNvSpPr/>
      </dsp:nvSpPr>
      <dsp:spPr>
        <a:xfrm>
          <a:off x="758" y="2317372"/>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Werkvertrag</a:t>
          </a:r>
        </a:p>
      </dsp:txBody>
      <dsp:txXfrm>
        <a:off x="25880" y="2342494"/>
        <a:ext cx="3380718" cy="807496"/>
      </dsp:txXfrm>
    </dsp:sp>
    <dsp:sp modelId="{62EA8401-3462-8047-8BD4-B0ED07FE4AC4}">
      <dsp:nvSpPr>
        <dsp:cNvPr id="0" name=""/>
        <dsp:cNvSpPr/>
      </dsp:nvSpPr>
      <dsp:spPr>
        <a:xfrm>
          <a:off x="3912054" y="1473"/>
          <a:ext cx="3430962" cy="85774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solidFill>
                <a:schemeClr val="tx1"/>
              </a:solidFill>
            </a:rPr>
            <a:t>SIA 118</a:t>
          </a:r>
        </a:p>
      </dsp:txBody>
      <dsp:txXfrm>
        <a:off x="3937176" y="26595"/>
        <a:ext cx="3380718" cy="807496"/>
      </dsp:txXfrm>
    </dsp:sp>
    <dsp:sp modelId="{F33CE517-3903-E047-A2E8-B813978F17AC}">
      <dsp:nvSpPr>
        <dsp:cNvPr id="0" name=""/>
        <dsp:cNvSpPr/>
      </dsp:nvSpPr>
      <dsp:spPr>
        <a:xfrm rot="5400000">
          <a:off x="5552483"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6DD2B-CBB1-954D-BB9F-A32F7F1C070F}">
      <dsp:nvSpPr>
        <dsp:cNvPr id="0" name=""/>
        <dsp:cNvSpPr/>
      </dsp:nvSpPr>
      <dsp:spPr>
        <a:xfrm>
          <a:off x="3912054" y="1159423"/>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Auftrag</a:t>
          </a:r>
        </a:p>
      </dsp:txBody>
      <dsp:txXfrm>
        <a:off x="3937176" y="1184545"/>
        <a:ext cx="3380718" cy="807496"/>
      </dsp:txXfrm>
    </dsp:sp>
    <dsp:sp modelId="{E111CDC4-456D-C14B-94FB-D8E5285A0DC4}">
      <dsp:nvSpPr>
        <dsp:cNvPr id="0" name=""/>
        <dsp:cNvSpPr/>
      </dsp:nvSpPr>
      <dsp:spPr>
        <a:xfrm rot="5400000">
          <a:off x="5552483"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7847-E837-2044-B28D-509C5C788541}">
      <dsp:nvSpPr>
        <dsp:cNvPr id="0" name=""/>
        <dsp:cNvSpPr/>
      </dsp:nvSpPr>
      <dsp:spPr>
        <a:xfrm>
          <a:off x="3912054"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Stellvertretung</a:t>
          </a:r>
        </a:p>
      </dsp:txBody>
      <dsp:txXfrm>
        <a:off x="3937176" y="2342494"/>
        <a:ext cx="3380718" cy="807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7553-EA4B-E74D-A047-6237819A8DCE}">
      <dsp:nvSpPr>
        <dsp:cNvPr id="0" name=""/>
        <dsp:cNvSpPr/>
      </dsp:nvSpPr>
      <dsp:spPr>
        <a:xfrm>
          <a:off x="758" y="1473"/>
          <a:ext cx="3430962" cy="857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b="0" kern="1200" dirty="0">
              <a:solidFill>
                <a:schemeClr val="tx1"/>
              </a:solidFill>
            </a:rPr>
            <a:t>Kaufvertrag</a:t>
          </a:r>
        </a:p>
      </dsp:txBody>
      <dsp:txXfrm>
        <a:off x="25880" y="26595"/>
        <a:ext cx="3380718" cy="807496"/>
      </dsp:txXfrm>
    </dsp:sp>
    <dsp:sp modelId="{385E828A-89B7-7646-B93B-E3E1C9B6AE22}">
      <dsp:nvSpPr>
        <dsp:cNvPr id="0" name=""/>
        <dsp:cNvSpPr/>
      </dsp:nvSpPr>
      <dsp:spPr>
        <a:xfrm rot="5400000">
          <a:off x="1641186"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0526B5-1739-354C-86EB-EDC109E7C3EE}">
      <dsp:nvSpPr>
        <dsp:cNvPr id="0" name=""/>
        <dsp:cNvSpPr/>
      </dsp:nvSpPr>
      <dsp:spPr>
        <a:xfrm>
          <a:off x="758"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Schenkung</a:t>
          </a:r>
        </a:p>
      </dsp:txBody>
      <dsp:txXfrm>
        <a:off x="25880" y="1184545"/>
        <a:ext cx="3380718" cy="807496"/>
      </dsp:txXfrm>
    </dsp:sp>
    <dsp:sp modelId="{1DDE342C-59D9-654A-8AA1-CFB4048182A7}">
      <dsp:nvSpPr>
        <dsp:cNvPr id="0" name=""/>
        <dsp:cNvSpPr/>
      </dsp:nvSpPr>
      <dsp:spPr>
        <a:xfrm rot="5400000">
          <a:off x="1641186"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3D86-4672-E849-AF70-026691F26FBF}">
      <dsp:nvSpPr>
        <dsp:cNvPr id="0" name=""/>
        <dsp:cNvSpPr/>
      </dsp:nvSpPr>
      <dsp:spPr>
        <a:xfrm>
          <a:off x="758" y="2317372"/>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Werkvertrag</a:t>
          </a:r>
        </a:p>
      </dsp:txBody>
      <dsp:txXfrm>
        <a:off x="25880" y="2342494"/>
        <a:ext cx="3380718" cy="807496"/>
      </dsp:txXfrm>
    </dsp:sp>
    <dsp:sp modelId="{62EA8401-3462-8047-8BD4-B0ED07FE4AC4}">
      <dsp:nvSpPr>
        <dsp:cNvPr id="0" name=""/>
        <dsp:cNvSpPr/>
      </dsp:nvSpPr>
      <dsp:spPr>
        <a:xfrm>
          <a:off x="3912054" y="1473"/>
          <a:ext cx="3430962" cy="85774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solidFill>
                <a:schemeClr val="tx1"/>
              </a:solidFill>
            </a:rPr>
            <a:t>SIA 118</a:t>
          </a:r>
        </a:p>
      </dsp:txBody>
      <dsp:txXfrm>
        <a:off x="3937176" y="26595"/>
        <a:ext cx="3380718" cy="807496"/>
      </dsp:txXfrm>
    </dsp:sp>
    <dsp:sp modelId="{F33CE517-3903-E047-A2E8-B813978F17AC}">
      <dsp:nvSpPr>
        <dsp:cNvPr id="0" name=""/>
        <dsp:cNvSpPr/>
      </dsp:nvSpPr>
      <dsp:spPr>
        <a:xfrm rot="5400000">
          <a:off x="5552483"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6DD2B-CBB1-954D-BB9F-A32F7F1C070F}">
      <dsp:nvSpPr>
        <dsp:cNvPr id="0" name=""/>
        <dsp:cNvSpPr/>
      </dsp:nvSpPr>
      <dsp:spPr>
        <a:xfrm>
          <a:off x="3912054"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Auftrag</a:t>
          </a:r>
        </a:p>
      </dsp:txBody>
      <dsp:txXfrm>
        <a:off x="3937176" y="1184545"/>
        <a:ext cx="3380718" cy="807496"/>
      </dsp:txXfrm>
    </dsp:sp>
    <dsp:sp modelId="{E111CDC4-456D-C14B-94FB-D8E5285A0DC4}">
      <dsp:nvSpPr>
        <dsp:cNvPr id="0" name=""/>
        <dsp:cNvSpPr/>
      </dsp:nvSpPr>
      <dsp:spPr>
        <a:xfrm rot="5400000">
          <a:off x="5552483"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7847-E837-2044-B28D-509C5C788541}">
      <dsp:nvSpPr>
        <dsp:cNvPr id="0" name=""/>
        <dsp:cNvSpPr/>
      </dsp:nvSpPr>
      <dsp:spPr>
        <a:xfrm>
          <a:off x="3912054" y="2317372"/>
          <a:ext cx="3430962" cy="85774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Stellvertretung</a:t>
          </a:r>
        </a:p>
      </dsp:txBody>
      <dsp:txXfrm>
        <a:off x="3937176" y="2342494"/>
        <a:ext cx="3380718" cy="807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7553-EA4B-E74D-A047-6237819A8DCE}">
      <dsp:nvSpPr>
        <dsp:cNvPr id="0" name=""/>
        <dsp:cNvSpPr/>
      </dsp:nvSpPr>
      <dsp:spPr>
        <a:xfrm>
          <a:off x="758" y="1473"/>
          <a:ext cx="3430962" cy="857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b="0" kern="1200" dirty="0">
              <a:solidFill>
                <a:schemeClr val="tx1"/>
              </a:solidFill>
            </a:rPr>
            <a:t>Kaufvertrag</a:t>
          </a:r>
        </a:p>
      </dsp:txBody>
      <dsp:txXfrm>
        <a:off x="25880" y="26595"/>
        <a:ext cx="3380718" cy="807496"/>
      </dsp:txXfrm>
    </dsp:sp>
    <dsp:sp modelId="{385E828A-89B7-7646-B93B-E3E1C9B6AE22}">
      <dsp:nvSpPr>
        <dsp:cNvPr id="0" name=""/>
        <dsp:cNvSpPr/>
      </dsp:nvSpPr>
      <dsp:spPr>
        <a:xfrm rot="5400000">
          <a:off x="1641186"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0526B5-1739-354C-86EB-EDC109E7C3EE}">
      <dsp:nvSpPr>
        <dsp:cNvPr id="0" name=""/>
        <dsp:cNvSpPr/>
      </dsp:nvSpPr>
      <dsp:spPr>
        <a:xfrm>
          <a:off x="758"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Schenkung</a:t>
          </a:r>
        </a:p>
      </dsp:txBody>
      <dsp:txXfrm>
        <a:off x="25880" y="1184545"/>
        <a:ext cx="3380718" cy="807496"/>
      </dsp:txXfrm>
    </dsp:sp>
    <dsp:sp modelId="{1DDE342C-59D9-654A-8AA1-CFB4048182A7}">
      <dsp:nvSpPr>
        <dsp:cNvPr id="0" name=""/>
        <dsp:cNvSpPr/>
      </dsp:nvSpPr>
      <dsp:spPr>
        <a:xfrm rot="5400000">
          <a:off x="1641186"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3D86-4672-E849-AF70-026691F26FBF}">
      <dsp:nvSpPr>
        <dsp:cNvPr id="0" name=""/>
        <dsp:cNvSpPr/>
      </dsp:nvSpPr>
      <dsp:spPr>
        <a:xfrm>
          <a:off x="758" y="2317372"/>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Werkvertrag</a:t>
          </a:r>
        </a:p>
      </dsp:txBody>
      <dsp:txXfrm>
        <a:off x="25880" y="2342494"/>
        <a:ext cx="3380718" cy="807496"/>
      </dsp:txXfrm>
    </dsp:sp>
    <dsp:sp modelId="{62EA8401-3462-8047-8BD4-B0ED07FE4AC4}">
      <dsp:nvSpPr>
        <dsp:cNvPr id="0" name=""/>
        <dsp:cNvSpPr/>
      </dsp:nvSpPr>
      <dsp:spPr>
        <a:xfrm>
          <a:off x="3912054" y="1473"/>
          <a:ext cx="3430962" cy="85774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solidFill>
                <a:schemeClr val="tx1"/>
              </a:solidFill>
            </a:rPr>
            <a:t>SIA 118</a:t>
          </a:r>
        </a:p>
      </dsp:txBody>
      <dsp:txXfrm>
        <a:off x="3937176" y="26595"/>
        <a:ext cx="3380718" cy="807496"/>
      </dsp:txXfrm>
    </dsp:sp>
    <dsp:sp modelId="{F33CE517-3903-E047-A2E8-B813978F17AC}">
      <dsp:nvSpPr>
        <dsp:cNvPr id="0" name=""/>
        <dsp:cNvSpPr/>
      </dsp:nvSpPr>
      <dsp:spPr>
        <a:xfrm rot="5400000">
          <a:off x="5552483" y="93426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6DD2B-CBB1-954D-BB9F-A32F7F1C070F}">
      <dsp:nvSpPr>
        <dsp:cNvPr id="0" name=""/>
        <dsp:cNvSpPr/>
      </dsp:nvSpPr>
      <dsp:spPr>
        <a:xfrm>
          <a:off x="3912054" y="1159423"/>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Auftrag</a:t>
          </a:r>
        </a:p>
      </dsp:txBody>
      <dsp:txXfrm>
        <a:off x="3937176" y="1184545"/>
        <a:ext cx="3380718" cy="807496"/>
      </dsp:txXfrm>
    </dsp:sp>
    <dsp:sp modelId="{E111CDC4-456D-C14B-94FB-D8E5285A0DC4}">
      <dsp:nvSpPr>
        <dsp:cNvPr id="0" name=""/>
        <dsp:cNvSpPr/>
      </dsp:nvSpPr>
      <dsp:spPr>
        <a:xfrm rot="5400000">
          <a:off x="5552483" y="2092216"/>
          <a:ext cx="150104" cy="1501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7847-E837-2044-B28D-509C5C788541}">
      <dsp:nvSpPr>
        <dsp:cNvPr id="0" name=""/>
        <dsp:cNvSpPr/>
      </dsp:nvSpPr>
      <dsp:spPr>
        <a:xfrm>
          <a:off x="3912054" y="2317372"/>
          <a:ext cx="3430962" cy="857740"/>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de-DE" sz="4200" kern="1200" dirty="0"/>
            <a:t>Stellvertretung</a:t>
          </a:r>
        </a:p>
      </dsp:txBody>
      <dsp:txXfrm>
        <a:off x="3937176" y="2342494"/>
        <a:ext cx="3380718" cy="80749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21.10.25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22225" y="900113"/>
            <a:ext cx="5949950" cy="3348037"/>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48464"/>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48464"/>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21.10.25</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5556" y="2053786"/>
            <a:ext cx="7992888" cy="499064"/>
          </a:xfrm>
        </p:spPr>
        <p:txBody>
          <a:bodyPr anchor="b"/>
          <a:lstStyle>
            <a:lvl1pPr algn="ctr">
              <a:defRPr sz="4000" baseline="0"/>
            </a:lvl1pPr>
          </a:lstStyle>
          <a:p>
            <a:r>
              <a:rPr lang="de-CH" dirty="0"/>
              <a:t>Titel</a:t>
            </a:r>
          </a:p>
        </p:txBody>
      </p:sp>
      <p:sp>
        <p:nvSpPr>
          <p:cNvPr id="3" name="Untertitel 2"/>
          <p:cNvSpPr>
            <a:spLocks noGrp="1"/>
          </p:cNvSpPr>
          <p:nvPr>
            <p:ph type="subTitle" idx="1" hasCustomPrompt="1"/>
          </p:nvPr>
        </p:nvSpPr>
        <p:spPr>
          <a:xfrm>
            <a:off x="971600" y="2981459"/>
            <a:ext cx="7200800" cy="961891"/>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oder Datum</a:t>
            </a:r>
            <a:endParaRPr lang="de-CH" dirty="0"/>
          </a:p>
        </p:txBody>
      </p:sp>
      <p:sp>
        <p:nvSpPr>
          <p:cNvPr id="22" name="Textplatzhalter 21">
            <a:extLst>
              <a:ext uri="{FF2B5EF4-FFF2-40B4-BE49-F238E27FC236}">
                <a16:creationId xmlns:a16="http://schemas.microsoft.com/office/drawing/2014/main" id="{B24CE60D-4DF6-44B5-84DF-336B08104137}"/>
              </a:ext>
            </a:extLst>
          </p:cNvPr>
          <p:cNvSpPr>
            <a:spLocks noGrp="1"/>
          </p:cNvSpPr>
          <p:nvPr>
            <p:ph type="body" sz="quarter" idx="10" hasCustomPrompt="1"/>
          </p:nvPr>
        </p:nvSpPr>
        <p:spPr>
          <a:xfrm>
            <a:off x="2907000" y="1935703"/>
            <a:ext cx="3340800" cy="18900"/>
          </a:xfrm>
          <a:blipFill>
            <a:blip r:embed="rId2"/>
            <a:stretch>
              <a:fillRect/>
            </a:stretch>
          </a:blipFill>
        </p:spPr>
        <p:txBody>
          <a:bodyPr/>
          <a:lstStyle>
            <a:lvl1pPr>
              <a:defRPr sz="1100"/>
            </a:lvl1pPr>
          </a:lstStyle>
          <a:p>
            <a:pPr lvl="0"/>
            <a:r>
              <a:rPr lang="de-DE" dirty="0"/>
              <a:t> </a:t>
            </a:r>
            <a:endParaRPr lang="de-CH" dirty="0"/>
          </a:p>
        </p:txBody>
      </p:sp>
      <p:sp>
        <p:nvSpPr>
          <p:cNvPr id="23" name="Textplatzhalter 21">
            <a:extLst>
              <a:ext uri="{FF2B5EF4-FFF2-40B4-BE49-F238E27FC236}">
                <a16:creationId xmlns:a16="http://schemas.microsoft.com/office/drawing/2014/main" id="{20301E13-810B-42F9-9BAF-2DEBEE39A2CF}"/>
              </a:ext>
            </a:extLst>
          </p:cNvPr>
          <p:cNvSpPr>
            <a:spLocks noGrp="1"/>
          </p:cNvSpPr>
          <p:nvPr>
            <p:ph type="body" sz="quarter" idx="11" hasCustomPrompt="1"/>
          </p:nvPr>
        </p:nvSpPr>
        <p:spPr>
          <a:xfrm>
            <a:off x="2907000" y="2590548"/>
            <a:ext cx="3340800" cy="18900"/>
          </a:xfrm>
          <a:blipFill>
            <a:blip r:embed="rId2"/>
            <a:stretch>
              <a:fillRect/>
            </a:stretch>
          </a:blipFill>
        </p:spPr>
        <p:txBody>
          <a:bodyPr/>
          <a:lstStyle>
            <a:lvl1pPr>
              <a:defRPr sz="1100"/>
            </a:lvl1pPr>
          </a:lstStyle>
          <a:p>
            <a:pPr lvl="0"/>
            <a:r>
              <a:rPr lang="de-DE" dirty="0"/>
              <a:t> </a:t>
            </a:r>
            <a:endParaRPr lang="de-CH" dirty="0"/>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annerbi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455313"/>
            <a:ext cx="7344816" cy="1656497"/>
          </a:xfrm>
        </p:spPr>
        <p:txBody>
          <a:bodyPr/>
          <a:lstStyle/>
          <a:p>
            <a:pPr lvl="0"/>
            <a:r>
              <a:rPr lang="de-DE"/>
              <a:t>Mastertextformat bearbeiten
Zweite Ebene
Dritte Ebene
Vierte Ebene
Fünfte Ebene</a:t>
            </a:r>
            <a:endParaRPr lang="de-CH" dirty="0"/>
          </a:p>
        </p:txBody>
      </p: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6" name="Bildplatzhalter 5">
            <a:extLst>
              <a:ext uri="{FF2B5EF4-FFF2-40B4-BE49-F238E27FC236}">
                <a16:creationId xmlns:a16="http://schemas.microsoft.com/office/drawing/2014/main" id="{7B0F77BC-19E7-4A97-B37F-40A9F7439690}"/>
              </a:ext>
            </a:extLst>
          </p:cNvPr>
          <p:cNvSpPr>
            <a:spLocks noGrp="1"/>
          </p:cNvSpPr>
          <p:nvPr>
            <p:ph type="pic" sz="quarter" idx="10"/>
          </p:nvPr>
        </p:nvSpPr>
        <p:spPr>
          <a:xfrm>
            <a:off x="0" y="3290553"/>
            <a:ext cx="9144000" cy="1616014"/>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277469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rait rechts">
    <p:bg>
      <p:bgPr>
        <a:solidFill>
          <a:schemeClr val="bg1">
            <a:lumMod val="9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869325"/>
            <a:ext cx="4104456" cy="3592631"/>
          </a:xfrm>
        </p:spPr>
        <p:txBody>
          <a:bodyPr/>
          <a:lstStyle/>
          <a:p>
            <a:pPr lvl="0"/>
            <a:r>
              <a:rPr lang="de-DE"/>
              <a:t>Mastertextformat bearbeiten
Zweite Ebene
Dritte Ebene
Vierte Ebene
Fünfte Ebene</a:t>
            </a:r>
            <a:endParaRPr lang="de-CH" dirty="0"/>
          </a:p>
        </p:txBody>
      </p: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5181600" y="0"/>
            <a:ext cx="3966693" cy="4906566"/>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30052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rait links">
    <p:bg>
      <p:bgPr>
        <a:solidFill>
          <a:schemeClr val="bg1">
            <a:lumMod val="9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2009" y="869325"/>
            <a:ext cx="3962399" cy="3592631"/>
          </a:xfrm>
        </p:spPr>
        <p:txBody>
          <a:bodyPr/>
          <a:lstStyle/>
          <a:p>
            <a:pPr lvl="0"/>
            <a:r>
              <a:rPr lang="de-DE"/>
              <a:t>Mastertextformat bearbeiten
Zweite Ebene
Dritte Ebene
Vierte Ebene
Fünfte Ebene</a:t>
            </a:r>
            <a:endParaRPr lang="de-CH" dirty="0"/>
          </a:p>
        </p:txBody>
      </p: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2" y="0"/>
            <a:ext cx="3962399" cy="4906566"/>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384166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8222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628650" y="4840002"/>
            <a:ext cx="1135038" cy="108012"/>
          </a:xfrm>
          <a:prstGeom prst="rect">
            <a:avLst/>
          </a:prstGeom>
        </p:spPr>
        <p:txBody>
          <a:bodyPr/>
          <a:lstStyle/>
          <a:p>
            <a:endParaRPr lang="de-CH" dirty="0"/>
          </a:p>
        </p:txBody>
      </p:sp>
      <p:sp>
        <p:nvSpPr>
          <p:cNvPr id="6" name="Fußzeilenplatzhalter 5"/>
          <p:cNvSpPr>
            <a:spLocks noGrp="1"/>
          </p:cNvSpPr>
          <p:nvPr>
            <p:ph type="ftr" sz="quarter" idx="11"/>
          </p:nvPr>
        </p:nvSpPr>
        <p:spPr>
          <a:xfrm>
            <a:off x="1907704" y="4840002"/>
            <a:ext cx="5904656" cy="108012"/>
          </a:xfrm>
          <a:prstGeom prst="rect">
            <a:avLst/>
          </a:prstGeom>
        </p:spPr>
        <p:txBody>
          <a:bodyPr/>
          <a:lstStyle/>
          <a:p>
            <a:r>
              <a:rPr lang="de-CH" dirty="0"/>
              <a:t>Fusszeile (</a:t>
            </a:r>
            <a:r>
              <a:rPr lang="de-CH" dirty="0" err="1"/>
              <a:t>eingen</a:t>
            </a:r>
            <a:r>
              <a:rPr lang="de-CH" dirty="0"/>
              <a:t> über «Einfügen &gt; Kopf- und Fusszeile»)</a:t>
            </a:r>
          </a:p>
        </p:txBody>
      </p:sp>
      <p:sp>
        <p:nvSpPr>
          <p:cNvPr id="7" name="Foliennummernplatzhalter 6"/>
          <p:cNvSpPr>
            <a:spLocks noGrp="1"/>
          </p:cNvSpPr>
          <p:nvPr>
            <p:ph type="sldNum" sz="quarter" idx="12"/>
          </p:nvPr>
        </p:nvSpPr>
        <p:spPr>
          <a:xfrm>
            <a:off x="7956376" y="4948014"/>
            <a:ext cx="558974" cy="108012"/>
          </a:xfrm>
          <a:prstGeom prst="rect">
            <a:avLst/>
          </a:prstGeom>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chlussfolie zweizeili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5556" y="1761661"/>
            <a:ext cx="7992888" cy="865630"/>
          </a:xfrm>
        </p:spPr>
        <p:txBody>
          <a:bodyPr anchor="b"/>
          <a:lstStyle>
            <a:lvl1pPr algn="ctr">
              <a:defRPr sz="4000" baseline="0"/>
            </a:lvl1pPr>
          </a:lstStyle>
          <a:p>
            <a:r>
              <a:rPr lang="de-CH" dirty="0"/>
              <a:t>Titel</a:t>
            </a:r>
            <a:br>
              <a:rPr lang="de-CH" dirty="0"/>
            </a:br>
            <a:r>
              <a:rPr lang="de-CH" dirty="0"/>
              <a:t>Dank</a:t>
            </a:r>
          </a:p>
        </p:txBody>
      </p:sp>
      <p:sp>
        <p:nvSpPr>
          <p:cNvPr id="3" name="Untertitel 2"/>
          <p:cNvSpPr>
            <a:spLocks noGrp="1"/>
          </p:cNvSpPr>
          <p:nvPr>
            <p:ph type="subTitle" idx="1" hasCustomPrompt="1"/>
          </p:nvPr>
        </p:nvSpPr>
        <p:spPr>
          <a:xfrm>
            <a:off x="971600" y="3110248"/>
            <a:ext cx="7200800" cy="83310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oder Datum</a:t>
            </a:r>
            <a:endParaRPr lang="de-CH" dirty="0"/>
          </a:p>
        </p:txBody>
      </p:sp>
      <p:cxnSp>
        <p:nvCxnSpPr>
          <p:cNvPr id="20" name="Gerader Verbinder 19">
            <a:extLst>
              <a:ext uri="{FF2B5EF4-FFF2-40B4-BE49-F238E27FC236}">
                <a16:creationId xmlns:a16="http://schemas.microsoft.com/office/drawing/2014/main" id="{5C559002-1A02-4530-9547-3EA2FFF69DD0}"/>
              </a:ext>
            </a:extLst>
          </p:cNvPr>
          <p:cNvCxnSpPr>
            <a:cxnSpLocks/>
          </p:cNvCxnSpPr>
          <p:nvPr userDrawn="1"/>
        </p:nvCxnSpPr>
        <p:spPr>
          <a:xfrm>
            <a:off x="2411760" y="1203598"/>
            <a:ext cx="43204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304870C5-1C0A-43CD-B30A-CD8D298B92B5}"/>
              </a:ext>
            </a:extLst>
          </p:cNvPr>
          <p:cNvCxnSpPr>
            <a:cxnSpLocks/>
          </p:cNvCxnSpPr>
          <p:nvPr userDrawn="1"/>
        </p:nvCxnSpPr>
        <p:spPr>
          <a:xfrm>
            <a:off x="2394588" y="2708011"/>
            <a:ext cx="432048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63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Titelfolie">
    <p:spTree>
      <p:nvGrpSpPr>
        <p:cNvPr id="1" name=""/>
        <p:cNvGrpSpPr/>
        <p:nvPr/>
      </p:nvGrpSpPr>
      <p:grpSpPr>
        <a:xfrm>
          <a:off x="0" y="0"/>
          <a:ext cx="0" cy="0"/>
          <a:chOff x="0" y="0"/>
          <a:chExt cx="0" cy="0"/>
        </a:xfrm>
      </p:grpSpPr>
      <p:pic>
        <p:nvPicPr>
          <p:cNvPr id="3" name="Bild 1" descr="deRoche_Logo_CMYK.jpg">
            <a:extLst>
              <a:ext uri="{FF2B5EF4-FFF2-40B4-BE49-F238E27FC236}">
                <a16:creationId xmlns:a16="http://schemas.microsoft.com/office/drawing/2014/main" id="{ED46CA64-F6D6-044F-AB3E-AAEDACC132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13992" y="1761011"/>
            <a:ext cx="4716016" cy="1621478"/>
          </a:xfrm>
          <a:prstGeom prst="rect">
            <a:avLst/>
          </a:prstGeom>
        </p:spPr>
      </p:pic>
    </p:spTree>
    <p:extLst>
      <p:ext uri="{BB962C8B-B14F-4D97-AF65-F5344CB8AC3E}">
        <p14:creationId xmlns:p14="http://schemas.microsoft.com/office/powerpoint/2010/main" val="279032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329EFB-12A7-44B3-A2E9-C798AC46F5A9}"/>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p>
        </p:txBody>
      </p:sp>
      <p:sp>
        <p:nvSpPr>
          <p:cNvPr id="2" name="Titel 1"/>
          <p:cNvSpPr>
            <a:spLocks noGrp="1"/>
          </p:cNvSpPr>
          <p:nvPr>
            <p:ph type="ctrTitle" hasCustomPrompt="1"/>
          </p:nvPr>
        </p:nvSpPr>
        <p:spPr>
          <a:xfrm>
            <a:off x="611560" y="2104625"/>
            <a:ext cx="7920880" cy="479685"/>
          </a:xfrm>
        </p:spPr>
        <p:txBody>
          <a:bodyPr anchor="b"/>
          <a:lstStyle>
            <a:lvl1pPr algn="ctr">
              <a:defRPr sz="4000" baseline="0">
                <a:solidFill>
                  <a:schemeClr val="bg1"/>
                </a:solidFill>
              </a:defRPr>
            </a:lvl1pPr>
          </a:lstStyle>
          <a:p>
            <a:r>
              <a:rPr lang="de-CH" dirty="0" err="1"/>
              <a:t>KapitelTitel</a:t>
            </a:r>
            <a:endParaRPr lang="de-CH" dirty="0"/>
          </a:p>
        </p:txBody>
      </p:sp>
      <p:sp>
        <p:nvSpPr>
          <p:cNvPr id="7" name="Textplatzhalter 21">
            <a:extLst>
              <a:ext uri="{FF2B5EF4-FFF2-40B4-BE49-F238E27FC236}">
                <a16:creationId xmlns:a16="http://schemas.microsoft.com/office/drawing/2014/main" id="{37733EBD-996D-4C9F-B9C1-F68614F2724B}"/>
              </a:ext>
            </a:extLst>
          </p:cNvPr>
          <p:cNvSpPr>
            <a:spLocks noGrp="1"/>
          </p:cNvSpPr>
          <p:nvPr>
            <p:ph type="body" sz="quarter" idx="10" hasCustomPrompt="1"/>
          </p:nvPr>
        </p:nvSpPr>
        <p:spPr>
          <a:xfrm>
            <a:off x="2907000" y="1935703"/>
            <a:ext cx="3340800" cy="18900"/>
          </a:xfrm>
          <a:blipFill>
            <a:blip r:embed="rId2"/>
            <a:stretch>
              <a:fillRect/>
            </a:stretch>
          </a:blipFill>
        </p:spPr>
        <p:txBody>
          <a:bodyPr/>
          <a:lstStyle>
            <a:lvl1pPr>
              <a:defRPr sz="1100"/>
            </a:lvl1pPr>
          </a:lstStyle>
          <a:p>
            <a:pPr lvl="0"/>
            <a:r>
              <a:rPr lang="de-DE" dirty="0"/>
              <a:t> </a:t>
            </a:r>
            <a:endParaRPr lang="de-CH" dirty="0"/>
          </a:p>
        </p:txBody>
      </p:sp>
      <p:sp>
        <p:nvSpPr>
          <p:cNvPr id="8" name="Textplatzhalter 21">
            <a:extLst>
              <a:ext uri="{FF2B5EF4-FFF2-40B4-BE49-F238E27FC236}">
                <a16:creationId xmlns:a16="http://schemas.microsoft.com/office/drawing/2014/main" id="{5C8E2464-AD4E-43C2-997F-C405E1FEB544}"/>
              </a:ext>
            </a:extLst>
          </p:cNvPr>
          <p:cNvSpPr>
            <a:spLocks noGrp="1"/>
          </p:cNvSpPr>
          <p:nvPr>
            <p:ph type="body" sz="quarter" idx="11" hasCustomPrompt="1"/>
          </p:nvPr>
        </p:nvSpPr>
        <p:spPr>
          <a:xfrm>
            <a:off x="2907000" y="2590548"/>
            <a:ext cx="3340800" cy="18900"/>
          </a:xfrm>
          <a:blipFill>
            <a:blip r:embed="rId2"/>
            <a:stretch>
              <a:fillRect/>
            </a:stretch>
          </a:blipFill>
        </p:spPr>
        <p:txBody>
          <a:bodyPr/>
          <a:lstStyle>
            <a:lvl1pPr>
              <a:defRPr sz="1100"/>
            </a:lvl1pPr>
          </a:lstStyle>
          <a:p>
            <a:pPr lvl="0"/>
            <a:r>
              <a:rPr lang="de-DE" dirty="0"/>
              <a:t> </a:t>
            </a:r>
            <a:endParaRPr lang="de-CH" dirty="0"/>
          </a:p>
        </p:txBody>
      </p:sp>
    </p:spTree>
    <p:extLst>
      <p:ext uri="{BB962C8B-B14F-4D97-AF65-F5344CB8AC3E}">
        <p14:creationId xmlns:p14="http://schemas.microsoft.com/office/powerpoint/2010/main" val="249556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endParaRPr lang="de-CH" dirty="0"/>
          </a:p>
        </p:txBody>
      </p:sp>
      <p:sp>
        <p:nvSpPr>
          <p:cNvPr id="3" name="Inhaltsplatzhalter 2"/>
          <p:cNvSpPr>
            <a:spLocks noGrp="1"/>
          </p:cNvSpPr>
          <p:nvPr>
            <p:ph idx="1"/>
          </p:nvPr>
        </p:nvSpPr>
        <p:spPr>
          <a:xfrm>
            <a:off x="899592" y="1455313"/>
            <a:ext cx="7344816" cy="3177409"/>
          </a:xfrm>
        </p:spPr>
        <p:txBody>
          <a:bodyPr/>
          <a:lstStyle/>
          <a:p>
            <a:pPr lvl="0"/>
            <a:r>
              <a:rPr lang="de-DE" dirty="0"/>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3600400" cy="3177409"/>
          </a:xfrm>
        </p:spPr>
        <p:txBody>
          <a:bodyPr/>
          <a:lstStyle/>
          <a:p>
            <a:pPr lvl="0"/>
            <a:r>
              <a:rPr lang="de-DE"/>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5" name="Inhaltsplatzhalter 2">
            <a:extLst>
              <a:ext uri="{FF2B5EF4-FFF2-40B4-BE49-F238E27FC236}">
                <a16:creationId xmlns:a16="http://schemas.microsoft.com/office/drawing/2014/main" id="{B0E0C9D9-3770-4585-ABFC-3F989DC045C9}"/>
              </a:ext>
            </a:extLst>
          </p:cNvPr>
          <p:cNvSpPr>
            <a:spLocks noGrp="1"/>
          </p:cNvSpPr>
          <p:nvPr>
            <p:ph idx="10"/>
          </p:nvPr>
        </p:nvSpPr>
        <p:spPr>
          <a:xfrm>
            <a:off x="4638670" y="1455312"/>
            <a:ext cx="3600400" cy="3177409"/>
          </a:xfrm>
        </p:spPr>
        <p:txBody>
          <a:bodyPr/>
          <a:lstStyle/>
          <a:p>
            <a:pPr lvl="0"/>
            <a:r>
              <a:rPr lang="de-DE"/>
              <a:t>Mastertextformat bearbeiten
Zweite Ebene
Dritte Ebene
Vierte Ebene
Fünfte Ebene</a:t>
            </a:r>
            <a:endParaRPr lang="de-CH" dirty="0"/>
          </a:p>
        </p:txBody>
      </p:sp>
    </p:spTree>
    <p:extLst>
      <p:ext uri="{BB962C8B-B14F-4D97-AF65-F5344CB8AC3E}">
        <p14:creationId xmlns:p14="http://schemas.microsoft.com/office/powerpoint/2010/main" val="48909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7344816" cy="1062431"/>
          </a:xfrm>
        </p:spPr>
        <p:txBody>
          <a:bodyPr/>
          <a:lstStyle/>
          <a:p>
            <a:pPr lvl="0"/>
            <a:r>
              <a:rPr lang="de-DE"/>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6" name="Bildplatzhalter 5">
            <a:extLst>
              <a:ext uri="{FF2B5EF4-FFF2-40B4-BE49-F238E27FC236}">
                <a16:creationId xmlns:a16="http://schemas.microsoft.com/office/drawing/2014/main" id="{7B0F77BC-19E7-4A97-B37F-40A9F7439690}"/>
              </a:ext>
            </a:extLst>
          </p:cNvPr>
          <p:cNvSpPr>
            <a:spLocks noGrp="1"/>
          </p:cNvSpPr>
          <p:nvPr>
            <p:ph type="pic" sz="quarter" idx="10"/>
          </p:nvPr>
        </p:nvSpPr>
        <p:spPr>
          <a:xfrm>
            <a:off x="900113" y="2711003"/>
            <a:ext cx="3600450" cy="1751460"/>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4643439" y="2711003"/>
            <a:ext cx="3600450" cy="1751460"/>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350823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klein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4104456" cy="3006641"/>
          </a:xfrm>
        </p:spPr>
        <p:txBody>
          <a:bodyPr/>
          <a:lstStyle/>
          <a:p>
            <a:pPr lvl="0"/>
            <a:r>
              <a:rPr lang="de-DE" dirty="0"/>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5181600" y="1455312"/>
            <a:ext cx="3062808" cy="1872517"/>
          </a:xfrm>
          <a:solidFill>
            <a:schemeClr val="bg1">
              <a:lumMod val="75000"/>
            </a:schemeClr>
          </a:solidFill>
        </p:spPr>
        <p:txBody>
          <a:bodyPr lIns="144000" tIns="684000" rIns="144000" bIns="108000" anchor="ctr" anchorCtr="0"/>
          <a:lstStyle>
            <a:lvl1pPr algn="ctr">
              <a:defRPr sz="12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184158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anner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7344816" cy="1656491"/>
          </a:xfrm>
        </p:spPr>
        <p:txBody>
          <a:bodyPr/>
          <a:lstStyle/>
          <a:p>
            <a:pPr lvl="0"/>
            <a:r>
              <a:rPr lang="de-DE"/>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21.10.25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6" name="Bildplatzhalter 5">
            <a:extLst>
              <a:ext uri="{FF2B5EF4-FFF2-40B4-BE49-F238E27FC236}">
                <a16:creationId xmlns:a16="http://schemas.microsoft.com/office/drawing/2014/main" id="{7B0F77BC-19E7-4A97-B37F-40A9F7439690}"/>
              </a:ext>
            </a:extLst>
          </p:cNvPr>
          <p:cNvSpPr>
            <a:spLocks noGrp="1"/>
          </p:cNvSpPr>
          <p:nvPr>
            <p:ph type="pic" sz="quarter" idx="10"/>
          </p:nvPr>
        </p:nvSpPr>
        <p:spPr>
          <a:xfrm>
            <a:off x="0" y="3290553"/>
            <a:ext cx="9144000" cy="1616014"/>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143139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DD3429C-876D-4144-8227-31B34DE09BE8}"/>
              </a:ext>
            </a:extLst>
          </p:cNvPr>
          <p:cNvSpPr/>
          <p:nvPr userDrawn="1"/>
        </p:nvSpPr>
        <p:spPr>
          <a:xfrm>
            <a:off x="0" y="4906566"/>
            <a:ext cx="9144000" cy="236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platzhalter 1"/>
          <p:cNvSpPr>
            <a:spLocks noGrp="1"/>
          </p:cNvSpPr>
          <p:nvPr>
            <p:ph type="title"/>
          </p:nvPr>
        </p:nvSpPr>
        <p:spPr>
          <a:xfrm>
            <a:off x="899592" y="510777"/>
            <a:ext cx="7344816" cy="476798"/>
          </a:xfrm>
          <a:prstGeom prst="rect">
            <a:avLst/>
          </a:prstGeom>
        </p:spPr>
        <p:txBody>
          <a:bodyPr vert="horz" lIns="0" tIns="0" rIns="0" bIns="0" rtlCol="0" anchor="t">
            <a:noAutofit/>
          </a:bodyPr>
          <a:lstStyle/>
          <a:p>
            <a:r>
              <a:rPr lang="de-CH" dirty="0" err="1"/>
              <a:t>Ddd</a:t>
            </a:r>
            <a:endParaRPr lang="de-CH" dirty="0"/>
          </a:p>
        </p:txBody>
      </p:sp>
      <p:sp>
        <p:nvSpPr>
          <p:cNvPr id="3" name="Textplatzhalter 2"/>
          <p:cNvSpPr>
            <a:spLocks noGrp="1"/>
          </p:cNvSpPr>
          <p:nvPr>
            <p:ph type="body" idx="1"/>
          </p:nvPr>
        </p:nvSpPr>
        <p:spPr>
          <a:xfrm>
            <a:off x="899592" y="1455313"/>
            <a:ext cx="7344816" cy="317741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4D6C5D51-45F3-4BE1-B900-FB1EE6C217B5}" type="datetime1">
              <a:rPr lang="de-CH" smtClean="0"/>
              <a:t>21.10.25</a:t>
            </a:fld>
            <a:endParaRPr lang="de-CH" dirty="0"/>
          </a:p>
        </p:txBody>
      </p:sp>
      <p:sp>
        <p:nvSpPr>
          <p:cNvPr id="5" name="Fußzeilenplatzhalter 4"/>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6" name="Foliennummernplatzhalter 5"/>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9216516" y="4500351"/>
            <a:ext cx="89728" cy="641520"/>
          </a:xfrm>
          <a:prstGeom prst="rect">
            <a:avLst/>
          </a:prstGeom>
        </p:spPr>
      </p:pic>
      <p:sp>
        <p:nvSpPr>
          <p:cNvPr id="18" name="Textfeld 17">
            <a:extLst>
              <a:ext uri="{FF2B5EF4-FFF2-40B4-BE49-F238E27FC236}">
                <a16:creationId xmlns:a16="http://schemas.microsoft.com/office/drawing/2014/main" id="{B43984D0-FE6F-4573-ADC5-61329862DD28}"/>
              </a:ext>
            </a:extLst>
          </p:cNvPr>
          <p:cNvSpPr txBox="1"/>
          <p:nvPr userDrawn="1"/>
        </p:nvSpPr>
        <p:spPr>
          <a:xfrm>
            <a:off x="265911" y="4970012"/>
            <a:ext cx="936104" cy="169277"/>
          </a:xfrm>
          <a:prstGeom prst="rect">
            <a:avLst/>
          </a:prstGeom>
          <a:noFill/>
        </p:spPr>
        <p:txBody>
          <a:bodyPr wrap="square" lIns="0" tIns="0" rIns="0" bIns="0" rtlCol="0">
            <a:spAutoFit/>
          </a:bodyPr>
          <a:lstStyle/>
          <a:p>
            <a:r>
              <a:rPr lang="de-CH" sz="1100" dirty="0">
                <a:solidFill>
                  <a:schemeClr val="bg1"/>
                </a:solidFill>
              </a:rPr>
              <a:t>www.mdrp.ch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75" r:id="rId3"/>
    <p:sldLayoutId id="2147483667" r:id="rId4"/>
    <p:sldLayoutId id="2147483659" r:id="rId5"/>
    <p:sldLayoutId id="2147483666" r:id="rId6"/>
    <p:sldLayoutId id="2147483668" r:id="rId7"/>
    <p:sldLayoutId id="2147483669" r:id="rId8"/>
    <p:sldLayoutId id="2147483670" r:id="rId9"/>
    <p:sldLayoutId id="2147483671" r:id="rId10"/>
    <p:sldLayoutId id="2147483672" r:id="rId11"/>
    <p:sldLayoutId id="2147483673" r:id="rId12"/>
    <p:sldLayoutId id="2147483665" r:id="rId13"/>
    <p:sldLayoutId id="2147483664" r:id="rId14"/>
  </p:sldLayoutIdLst>
  <p:hf hdr="0" ftr="0" dt="0"/>
  <p:txStyles>
    <p:titleStyle>
      <a:lvl1pPr algn="l" defTabSz="914400" rtl="0" eaLnBrk="1" latinLnBrk="0" hangingPunct="1">
        <a:lnSpc>
          <a:spcPct val="114000"/>
        </a:lnSpc>
        <a:spcBef>
          <a:spcPts val="0"/>
        </a:spcBef>
        <a:buNone/>
        <a:defRPr sz="2800" b="0" kern="1200" cap="all" spc="-10" baseline="0">
          <a:solidFill>
            <a:schemeClr val="tx2"/>
          </a:solidFill>
          <a:latin typeface="+mj-lt"/>
          <a:ea typeface="+mj-ea"/>
          <a:cs typeface="+mj-cs"/>
        </a:defRPr>
      </a:lvl1pPr>
    </p:titleStyle>
    <p:body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89_BC5B9F4A.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8E_C20065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219_209EE2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29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«Schlichtungsverfahren»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Grundsatz: Vor jedem Klagverfahren ein Schlichtungsversuch</a:t>
            </a:r>
          </a:p>
          <a:p>
            <a:pPr lvl="3"/>
            <a:endParaRPr lang="de-CH" dirty="0"/>
          </a:p>
          <a:p>
            <a:pPr lvl="3"/>
            <a:r>
              <a:rPr lang="de-CH" dirty="0"/>
              <a:t>Ausnahmen gemäss Art. 198ff ZPO</a:t>
            </a:r>
          </a:p>
          <a:p>
            <a:pPr lvl="3"/>
            <a:endParaRPr lang="de-CH" dirty="0"/>
          </a:p>
          <a:p>
            <a:pPr lvl="3"/>
            <a:r>
              <a:rPr lang="de-CH" dirty="0"/>
              <a:t>Zuständigkeiten</a:t>
            </a:r>
          </a:p>
          <a:p>
            <a:pPr lvl="3"/>
            <a:endParaRPr lang="de-CH" dirty="0"/>
          </a:p>
          <a:p>
            <a:pPr lvl="3"/>
            <a:r>
              <a:rPr lang="de-CH" dirty="0"/>
              <a:t>Zusammensetzung der SSM</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398765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36178"/>
            <a:ext cx="7632848" cy="443106"/>
          </a:xfrm>
        </p:spPr>
        <p:txBody>
          <a:bodyPr/>
          <a:lstStyle/>
          <a:p>
            <a:r>
              <a:rPr lang="de-CH" sz="2600" dirty="0"/>
              <a:t>«Schlichtungsverfahren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Persönliches Erscheinen gemäss Art. 204 ZPO:</a:t>
            </a:r>
          </a:p>
          <a:p>
            <a:pPr lvl="2"/>
            <a:r>
              <a:rPr lang="de-CH" dirty="0"/>
              <a:t>Grundsatz: Immer persönlich</a:t>
            </a:r>
          </a:p>
          <a:p>
            <a:pPr lvl="2"/>
            <a:r>
              <a:rPr lang="de-CH" dirty="0"/>
              <a:t>Begleitung</a:t>
            </a:r>
          </a:p>
          <a:p>
            <a:pPr lvl="2"/>
            <a:r>
              <a:rPr lang="de-CH" dirty="0"/>
              <a:t>Vertretung möglich bei</a:t>
            </a:r>
          </a:p>
          <a:p>
            <a:pPr lvl="4"/>
            <a:r>
              <a:rPr lang="de-CH" dirty="0"/>
              <a:t>Ausserkantonalem Wohnsitz/Sitz</a:t>
            </a:r>
          </a:p>
          <a:p>
            <a:pPr lvl="4"/>
            <a:r>
              <a:rPr lang="de-CH" dirty="0"/>
              <a:t>Krankheit, Alter, anderen wichtigen Gründen</a:t>
            </a:r>
          </a:p>
          <a:p>
            <a:pPr lvl="4"/>
            <a:r>
              <a:rPr lang="de-CH" dirty="0"/>
              <a:t>Vermieter: In Streitigkeiten gemäss 243 ZPO durch Liegenschaftsverwalter, wenn schriftliche Ermächtigung zum Abschluss des Vergleichs.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a:t>
            </a:fld>
            <a:endParaRPr lang="de-CH" dirty="0"/>
          </a:p>
        </p:txBody>
      </p:sp>
    </p:spTree>
    <p:extLst>
      <p:ext uri="{BB962C8B-B14F-4D97-AF65-F5344CB8AC3E}">
        <p14:creationId xmlns:p14="http://schemas.microsoft.com/office/powerpoint/2010/main" val="316012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«Schlichtungsverfahren»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Säumnis: </a:t>
            </a:r>
            <a:r>
              <a:rPr lang="de-CH" dirty="0">
                <a:highlight>
                  <a:srgbClr val="FFFF00"/>
                </a:highlight>
              </a:rPr>
              <a:t>Seit Januar 25 besteht eine gesetzliche Grundlage für eine Busse bei Säumnis (bis zu CHF 1’000.00)</a:t>
            </a:r>
          </a:p>
          <a:p>
            <a:pPr lvl="3"/>
            <a:endParaRPr lang="de-CH" dirty="0"/>
          </a:p>
          <a:p>
            <a:pPr lvl="3"/>
            <a:r>
              <a:rPr lang="de-CH" dirty="0"/>
              <a:t>Vertraulichkeit des Verfahrens</a:t>
            </a:r>
          </a:p>
          <a:p>
            <a:pPr lvl="3"/>
            <a:endParaRPr lang="de-CH" dirty="0"/>
          </a:p>
          <a:p>
            <a:pPr lvl="3"/>
            <a:r>
              <a:rPr lang="de-CH" dirty="0"/>
              <a:t>Kosten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17061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15244" y="510778"/>
            <a:ext cx="7632848" cy="443106"/>
          </a:xfrm>
        </p:spPr>
        <p:txBody>
          <a:bodyPr/>
          <a:lstStyle/>
          <a:p>
            <a:r>
              <a:rPr lang="de-CH" sz="2600" dirty="0"/>
              <a:t>«Schlichtungsverfahren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Beendigung:</a:t>
            </a:r>
          </a:p>
          <a:p>
            <a:pPr lvl="2"/>
            <a:r>
              <a:rPr lang="de-CH" dirty="0"/>
              <a:t>Klagerückzug</a:t>
            </a:r>
          </a:p>
          <a:p>
            <a:pPr lvl="2"/>
            <a:r>
              <a:rPr lang="de-CH" dirty="0"/>
              <a:t>Vergleich</a:t>
            </a:r>
          </a:p>
          <a:p>
            <a:pPr lvl="2"/>
            <a:r>
              <a:rPr lang="de-CH" dirty="0"/>
              <a:t>Klageanerkennung: 30 Tage / 3 Monate</a:t>
            </a:r>
          </a:p>
          <a:p>
            <a:pPr lvl="2"/>
            <a:r>
              <a:rPr lang="de-CH" dirty="0"/>
              <a:t>Erteilung der Klagbewilligung</a:t>
            </a:r>
          </a:p>
          <a:p>
            <a:pPr lvl="2"/>
            <a:r>
              <a:rPr lang="de-CH" dirty="0"/>
              <a:t>Entscheid...</a:t>
            </a:r>
          </a:p>
          <a:p>
            <a:pPr lvl="2"/>
            <a:r>
              <a:rPr lang="de-CH" dirty="0"/>
              <a:t>Urteilsvorschlag...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13</a:t>
            </a:fld>
            <a:endParaRPr lang="de-CH" dirty="0"/>
          </a:p>
        </p:txBody>
      </p:sp>
    </p:spTree>
    <p:extLst>
      <p:ext uri="{BB962C8B-B14F-4D97-AF65-F5344CB8AC3E}">
        <p14:creationId xmlns:p14="http://schemas.microsoft.com/office/powerpoint/2010/main" val="234853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06612" y="536178"/>
            <a:ext cx="7632848" cy="443106"/>
          </a:xfrm>
        </p:spPr>
        <p:txBody>
          <a:bodyPr/>
          <a:lstStyle/>
          <a:p>
            <a:r>
              <a:rPr lang="de-CH" sz="2600" dirty="0"/>
              <a:t>«Beendigung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03598"/>
            <a:ext cx="7344816" cy="3177409"/>
          </a:xfrm>
        </p:spPr>
        <p:txBody>
          <a:bodyPr/>
          <a:lstStyle/>
          <a:p>
            <a:pPr marL="0" lvl="2" indent="0">
              <a:buNone/>
            </a:pPr>
            <a:r>
              <a:rPr lang="de-CH" dirty="0"/>
              <a:t>durch </a:t>
            </a:r>
            <a:r>
              <a:rPr lang="de-CH" b="1" dirty="0"/>
              <a:t>Entscheid</a:t>
            </a:r>
            <a:r>
              <a:rPr lang="de-CH" dirty="0"/>
              <a:t>:</a:t>
            </a:r>
          </a:p>
          <a:p>
            <a:pPr lvl="2"/>
            <a:r>
              <a:rPr lang="de-CH" dirty="0"/>
              <a:t>Benötigt immer Antrag der klagenden Partei.</a:t>
            </a:r>
          </a:p>
          <a:p>
            <a:pPr lvl="2"/>
            <a:r>
              <a:rPr lang="de-CH" dirty="0"/>
              <a:t>Bei vermögensrechtlichen Streitigkeiten nur bis CHF 2’000.</a:t>
            </a:r>
          </a:p>
          <a:p>
            <a:pPr lvl="2"/>
            <a:r>
              <a:rPr lang="de-CH" dirty="0"/>
              <a:t>Antrag sinnvoll bei klaren Angelegenheiten (Schadenersatz entgangener Mietzins bei Kündigung gemäss 257d, u.U. bei HKNK-Abrechnung)</a:t>
            </a:r>
          </a:p>
          <a:p>
            <a:pPr lvl="2"/>
            <a:r>
              <a:rPr lang="de-CH" dirty="0"/>
              <a:t>Behörde muss </a:t>
            </a:r>
            <a:r>
              <a:rPr lang="de-CH" u="sng" dirty="0"/>
              <a:t>nicht</a:t>
            </a:r>
            <a:r>
              <a:rPr lang="de-CH" dirty="0"/>
              <a:t> entscheiden, sie kann.</a:t>
            </a:r>
          </a:p>
          <a:p>
            <a:pPr lvl="2"/>
            <a:r>
              <a:rPr lang="de-CH" dirty="0"/>
              <a:t>Entscheid ist mit Beschwerde an die zweite kantonale Instanz anfechtbar.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14</a:t>
            </a:fld>
            <a:endParaRPr lang="de-CH" dirty="0"/>
          </a:p>
        </p:txBody>
      </p:sp>
    </p:spTree>
    <p:extLst>
      <p:ext uri="{BB962C8B-B14F-4D97-AF65-F5344CB8AC3E}">
        <p14:creationId xmlns:p14="http://schemas.microsoft.com/office/powerpoint/2010/main" val="25247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23628" y="548878"/>
            <a:ext cx="7632848" cy="443106"/>
          </a:xfrm>
        </p:spPr>
        <p:txBody>
          <a:bodyPr/>
          <a:lstStyle/>
          <a:p>
            <a:r>
              <a:rPr lang="de-CH" sz="2600" dirty="0"/>
              <a:t>«Beendigung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131590"/>
            <a:ext cx="7344816" cy="3177409"/>
          </a:xfrm>
        </p:spPr>
        <p:txBody>
          <a:bodyPr/>
          <a:lstStyle/>
          <a:p>
            <a:pPr marL="0" lvl="2" indent="0">
              <a:buNone/>
            </a:pPr>
            <a:r>
              <a:rPr lang="de-CH" dirty="0"/>
              <a:t>Durch </a:t>
            </a:r>
            <a:r>
              <a:rPr lang="de-CH" b="1" dirty="0"/>
              <a:t>Urteilsvorschlag</a:t>
            </a:r>
            <a:r>
              <a:rPr lang="de-CH" dirty="0"/>
              <a:t>:</a:t>
            </a:r>
          </a:p>
          <a:p>
            <a:pPr lvl="2"/>
            <a:r>
              <a:rPr lang="de-CH" dirty="0"/>
              <a:t>Ist möglich bei vermögensrechtlichen Streitigkeiten bis </a:t>
            </a:r>
            <a:br>
              <a:rPr lang="de-CH" dirty="0"/>
            </a:br>
            <a:r>
              <a:rPr lang="de-CH" dirty="0"/>
              <a:t>CHF </a:t>
            </a:r>
            <a:r>
              <a:rPr lang="de-CH" dirty="0">
                <a:highlight>
                  <a:srgbClr val="FFFF00"/>
                </a:highlight>
              </a:rPr>
              <a:t>10’000.00</a:t>
            </a:r>
            <a:r>
              <a:rPr lang="de-CH" dirty="0"/>
              <a:t> und bei Hinterlegung, missbräuchlichem Mietzins, Kündigung, Erstreckung</a:t>
            </a:r>
          </a:p>
          <a:p>
            <a:pPr lvl="2"/>
            <a:r>
              <a:rPr lang="de-CH" dirty="0"/>
              <a:t>Kann innert 20 Tagen abgelehnt werden (Gerichtsferien zählen hier nicht!)</a:t>
            </a:r>
          </a:p>
          <a:p>
            <a:pPr lvl="2"/>
            <a:r>
              <a:rPr lang="de-CH" dirty="0"/>
              <a:t>Nach Ablehnung: Erteilung Klagbewilligung an ablehnende Partei (ausser bei Mietzinserhöhung: Immer an Vermieter!). Frist zur Einreichung an Gericht: 30 Tage</a:t>
            </a:r>
          </a:p>
          <a:p>
            <a:pPr lvl="2"/>
            <a:r>
              <a:rPr lang="de-CH" dirty="0"/>
              <a:t>Wenn keine Einreichung: Urteilsvorschlag zählt!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471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«Ordentliches Verfahren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03598"/>
            <a:ext cx="7344816" cy="4236545"/>
          </a:xfrm>
        </p:spPr>
        <p:txBody>
          <a:bodyPr/>
          <a:lstStyle/>
          <a:p>
            <a:pPr lvl="2"/>
            <a:r>
              <a:rPr lang="de-CH" dirty="0"/>
              <a:t>Gilt immer dann, wenn kein anderes Verfahren zur Anwendung kommt und wird mit Einreichung der Klage eingeleitet.</a:t>
            </a:r>
          </a:p>
          <a:p>
            <a:pPr lvl="2"/>
            <a:r>
              <a:rPr lang="de-CH" dirty="0"/>
              <a:t>Inhalt der Klage: Art. 221 ZPO</a:t>
            </a:r>
          </a:p>
          <a:p>
            <a:pPr lvl="2"/>
            <a:r>
              <a:rPr lang="de-CH" dirty="0"/>
              <a:t>Kostenvorschuss: Art. 98 ZPO</a:t>
            </a:r>
          </a:p>
          <a:p>
            <a:pPr lvl="2"/>
            <a:r>
              <a:rPr lang="de-CH" dirty="0"/>
              <a:t>Klageantwort (ev. Widerklage)</a:t>
            </a:r>
          </a:p>
          <a:p>
            <a:pPr lvl="2"/>
            <a:r>
              <a:rPr lang="de-CH" dirty="0"/>
              <a:t>ev. zweiter Schriftenwechsel (Replik und Duplik)</a:t>
            </a:r>
          </a:p>
          <a:p>
            <a:pPr lvl="2"/>
            <a:r>
              <a:rPr lang="de-CH" dirty="0"/>
              <a:t>Hauptverhandlung</a:t>
            </a:r>
          </a:p>
          <a:p>
            <a:pPr lvl="2"/>
            <a:r>
              <a:rPr lang="de-CH" dirty="0"/>
              <a:t>Entscheid</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16</a:t>
            </a:fld>
            <a:endParaRPr lang="de-CH" dirty="0"/>
          </a:p>
        </p:txBody>
      </p:sp>
    </p:spTree>
    <p:extLst>
      <p:ext uri="{BB962C8B-B14F-4D97-AF65-F5344CB8AC3E}">
        <p14:creationId xmlns:p14="http://schemas.microsoft.com/office/powerpoint/2010/main" val="325480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«Vereinfachtes Verfahren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4236545"/>
          </a:xfrm>
        </p:spPr>
        <p:txBody>
          <a:bodyPr/>
          <a:lstStyle/>
          <a:p>
            <a:pPr lvl="2"/>
            <a:r>
              <a:rPr lang="de-CH" dirty="0"/>
              <a:t>Anwendbar bei vermögensrechtlichen Streitigkeiten bis </a:t>
            </a:r>
            <a:br>
              <a:rPr lang="de-CH" dirty="0"/>
            </a:br>
            <a:r>
              <a:rPr lang="de-CH" dirty="0"/>
              <a:t>CHF 30’000.00 sowie bei Hinterlegung Mietzins, missbräuchliche Mietzinse, Kündigung, Erstreckung.</a:t>
            </a:r>
          </a:p>
          <a:p>
            <a:pPr lvl="2"/>
            <a:r>
              <a:rPr lang="de-CH" dirty="0"/>
              <a:t>Einleitung durch Klage inkl. Klagbewilligung. Kann auch unbegründet erfolgen.</a:t>
            </a:r>
          </a:p>
          <a:p>
            <a:pPr lvl="2"/>
            <a:r>
              <a:rPr lang="de-CH" dirty="0"/>
              <a:t>ev. Kostenvorschuss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17</a:t>
            </a:fld>
            <a:endParaRPr lang="de-CH" dirty="0"/>
          </a:p>
        </p:txBody>
      </p:sp>
    </p:spTree>
    <p:extLst>
      <p:ext uri="{BB962C8B-B14F-4D97-AF65-F5344CB8AC3E}">
        <p14:creationId xmlns:p14="http://schemas.microsoft.com/office/powerpoint/2010/main" val="322998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«Vereinfachtes Verfahren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03598"/>
            <a:ext cx="7344816" cy="4236545"/>
          </a:xfrm>
        </p:spPr>
        <p:txBody>
          <a:bodyPr/>
          <a:lstStyle/>
          <a:p>
            <a:pPr lvl="2"/>
            <a:r>
              <a:rPr lang="de-CH" dirty="0"/>
              <a:t>Wenn begründete Klage, dann Stellungnahme der beklagten Partei</a:t>
            </a:r>
          </a:p>
          <a:p>
            <a:pPr lvl="2"/>
            <a:r>
              <a:rPr lang="de-CH" dirty="0"/>
              <a:t>Danach Hauptverhandlung</a:t>
            </a:r>
          </a:p>
          <a:p>
            <a:pPr lvl="2"/>
            <a:r>
              <a:rPr lang="de-CH" dirty="0"/>
              <a:t>Vertretungsmöglichkeit für Verhandlung, je nach Kanton auch Immobilienverwalter in Mietsachen befähigt, den Prozess zu führen.</a:t>
            </a:r>
          </a:p>
          <a:p>
            <a:pPr lvl="2"/>
            <a:r>
              <a:rPr lang="de-CH" dirty="0"/>
              <a:t>Bei Kompetenzstreitigkeiten sowie im Mietrecht unter </a:t>
            </a:r>
            <a:br>
              <a:rPr lang="de-CH" dirty="0"/>
            </a:br>
            <a:r>
              <a:rPr lang="de-CH" dirty="0"/>
              <a:t>CHF 30’000.00: Sachverhaltsfeststellung von Amtes wegen (auch im Arbeitsrecht!).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18</a:t>
            </a:fld>
            <a:endParaRPr lang="de-CH" dirty="0"/>
          </a:p>
        </p:txBody>
      </p:sp>
    </p:spTree>
    <p:extLst>
      <p:ext uri="{BB962C8B-B14F-4D97-AF65-F5344CB8AC3E}">
        <p14:creationId xmlns:p14="http://schemas.microsoft.com/office/powerpoint/2010/main" val="28145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100" dirty="0"/>
              <a:t>Rechtsschutz in klaren Fällen  nach Art. 257 ZPO</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59541"/>
            <a:ext cx="7344816" cy="4236545"/>
          </a:xfrm>
        </p:spPr>
        <p:txBody>
          <a:bodyPr/>
          <a:lstStyle/>
          <a:p>
            <a:pPr lvl="2"/>
            <a:r>
              <a:rPr lang="de-CH" dirty="0"/>
              <a:t>Sachverhalt: Unbestritten oder sofort beweisbar</a:t>
            </a:r>
          </a:p>
          <a:p>
            <a:pPr lvl="2"/>
            <a:r>
              <a:rPr lang="de-CH" dirty="0"/>
              <a:t>Rechtslage: Klar.</a:t>
            </a:r>
          </a:p>
          <a:p>
            <a:pPr lvl="2"/>
            <a:r>
              <a:rPr lang="de-CH" dirty="0"/>
              <a:t>Beendigung durch Gutheissung oder Nichteintreten.</a:t>
            </a:r>
          </a:p>
          <a:p>
            <a:pPr marL="176213" lvl="4" indent="0">
              <a:buNone/>
            </a:pPr>
            <a:endParaRPr lang="de-CH" dirty="0"/>
          </a:p>
          <a:p>
            <a:pPr marL="176213" lvl="4" indent="0">
              <a:buNone/>
            </a:pPr>
            <a:r>
              <a:rPr lang="de-CH" dirty="0"/>
              <a:t>Wichtig für Ausweisungsverfahren, v.a. bei Zahlungsverzugskündigungen und bei nicht angefochtenen ordentlichen Kündigungen.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19</a:t>
            </a:fld>
            <a:endParaRPr lang="de-CH" dirty="0"/>
          </a:p>
        </p:txBody>
      </p:sp>
    </p:spTree>
    <p:extLst>
      <p:ext uri="{BB962C8B-B14F-4D97-AF65-F5344CB8AC3E}">
        <p14:creationId xmlns:p14="http://schemas.microsoft.com/office/powerpoint/2010/main" val="16828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«Ausblick auf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a:t>
            </a:fld>
            <a:endParaRPr lang="de-CH" dirty="0"/>
          </a:p>
        </p:txBody>
      </p:sp>
      <p:graphicFrame>
        <p:nvGraphicFramePr>
          <p:cNvPr id="7" name="Diagramm 6">
            <a:extLst>
              <a:ext uri="{FF2B5EF4-FFF2-40B4-BE49-F238E27FC236}">
                <a16:creationId xmlns:a16="http://schemas.microsoft.com/office/drawing/2014/main" id="{F2986F45-515F-CF48-B9C5-8EAA3343913C}"/>
              </a:ext>
            </a:extLst>
          </p:cNvPr>
          <p:cNvGraphicFramePr/>
          <p:nvPr>
            <p:extLst>
              <p:ext uri="{D42A27DB-BD31-4B8C-83A1-F6EECF244321}">
                <p14:modId xmlns:p14="http://schemas.microsoft.com/office/powerpoint/2010/main" val="3676826750"/>
              </p:ext>
            </p:extLst>
          </p:nvPr>
        </p:nvGraphicFramePr>
        <p:xfrm>
          <a:off x="1524000" y="9060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18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B9CFA-CE7F-AB49-B02B-C2015FE4460B}"/>
              </a:ext>
            </a:extLst>
          </p:cNvPr>
          <p:cNvSpPr>
            <a:spLocks noGrp="1"/>
          </p:cNvSpPr>
          <p:nvPr>
            <p:ph type="title"/>
          </p:nvPr>
        </p:nvSpPr>
        <p:spPr/>
        <p:txBody>
          <a:bodyPr/>
          <a:lstStyle/>
          <a:p>
            <a:r>
              <a:rPr lang="de-CH" dirty="0">
                <a:highlight>
                  <a:srgbClr val="FFFF00"/>
                </a:highlight>
              </a:rPr>
              <a:t>Relevante Änderungen ab </a:t>
            </a:r>
            <a:r>
              <a:rPr lang="de-CH" dirty="0" err="1">
                <a:highlight>
                  <a:srgbClr val="FFFF00"/>
                </a:highlight>
              </a:rPr>
              <a:t>januar</a:t>
            </a:r>
            <a:r>
              <a:rPr lang="de-CH" dirty="0">
                <a:highlight>
                  <a:srgbClr val="FFFF00"/>
                </a:highlight>
              </a:rPr>
              <a:t> 2025</a:t>
            </a:r>
          </a:p>
        </p:txBody>
      </p:sp>
      <p:sp>
        <p:nvSpPr>
          <p:cNvPr id="3" name="Inhaltsplatzhalter 2">
            <a:extLst>
              <a:ext uri="{FF2B5EF4-FFF2-40B4-BE49-F238E27FC236}">
                <a16:creationId xmlns:a16="http://schemas.microsoft.com/office/drawing/2014/main" id="{4E496572-4911-3F3C-7625-C0B8CB8FA0FD}"/>
              </a:ext>
            </a:extLst>
          </p:cNvPr>
          <p:cNvSpPr>
            <a:spLocks noGrp="1"/>
          </p:cNvSpPr>
          <p:nvPr>
            <p:ph idx="1"/>
          </p:nvPr>
        </p:nvSpPr>
        <p:spPr>
          <a:xfrm>
            <a:off x="899592" y="1203598"/>
            <a:ext cx="7344816" cy="3177409"/>
          </a:xfrm>
        </p:spPr>
        <p:txBody>
          <a:bodyPr/>
          <a:lstStyle/>
          <a:p>
            <a:pPr marL="342900" indent="-342900">
              <a:buFontTx/>
              <a:buChar char="-"/>
            </a:pPr>
            <a:r>
              <a:rPr lang="de-CH" dirty="0"/>
              <a:t>Die Schlichtungsbehörde kann neu bis zu einer Höhe von CHF 10’000.00 einen </a:t>
            </a:r>
            <a:r>
              <a:rPr lang="de-CH" dirty="0" err="1"/>
              <a:t>Entscheidvorschlag</a:t>
            </a:r>
            <a:r>
              <a:rPr lang="de-CH" dirty="0"/>
              <a:t> unterbreiten</a:t>
            </a:r>
          </a:p>
          <a:p>
            <a:pPr marL="342900" indent="-342900">
              <a:buFontTx/>
              <a:buChar char="-"/>
            </a:pPr>
            <a:r>
              <a:rPr lang="de-CH" dirty="0"/>
              <a:t>Säumnis vor der Schlichtungsbehörde kann mit einer Busse bis CHF 1’000.00 sanktioniert werden (zusätzlich zu den weiteren Säumnisfolgen)</a:t>
            </a:r>
          </a:p>
          <a:p>
            <a:pPr marL="342900" indent="-342900">
              <a:buFontTx/>
              <a:buChar char="-"/>
            </a:pPr>
            <a:r>
              <a:rPr lang="de-CH" dirty="0"/>
              <a:t>Die Kostenvorschüsse der Gerichte dürfen neu maximal die Hälfte der mutmasslichen Gerichtskosten betragen (Ausnahme insb. für das Schlichtungsverfahren)</a:t>
            </a:r>
          </a:p>
          <a:p>
            <a:pPr marL="342900" indent="-342900">
              <a:buFontTx/>
              <a:buChar char="-"/>
            </a:pPr>
            <a:r>
              <a:rPr lang="de-CH" dirty="0"/>
              <a:t>Obj. </a:t>
            </a:r>
            <a:r>
              <a:rPr lang="de-CH" dirty="0" err="1"/>
              <a:t>Klagenhäufung</a:t>
            </a:r>
            <a:r>
              <a:rPr lang="de-CH" dirty="0"/>
              <a:t> neu auch möglich, wenn nicht die gleiche Verfahrensart anwendbar ist und nicht die gleiche Verfahrensart anwendbar ist </a:t>
            </a:r>
          </a:p>
          <a:p>
            <a:pPr marL="342900" indent="-342900">
              <a:buFontTx/>
              <a:buChar char="-"/>
            </a:pPr>
            <a:endParaRPr lang="de-CH" dirty="0"/>
          </a:p>
          <a:p>
            <a:pPr marL="342900" indent="-342900">
              <a:buFontTx/>
              <a:buChar char="-"/>
            </a:pPr>
            <a:endParaRPr lang="de-CH" dirty="0"/>
          </a:p>
        </p:txBody>
      </p:sp>
      <p:sp>
        <p:nvSpPr>
          <p:cNvPr id="4" name="Foliennummernplatzhalter 3">
            <a:extLst>
              <a:ext uri="{FF2B5EF4-FFF2-40B4-BE49-F238E27FC236}">
                <a16:creationId xmlns:a16="http://schemas.microsoft.com/office/drawing/2014/main" id="{6AF78A3E-2289-74CD-85E5-96A0B34BED4B}"/>
              </a:ext>
            </a:extLst>
          </p:cNvPr>
          <p:cNvSpPr>
            <a:spLocks noGrp="1"/>
          </p:cNvSpPr>
          <p:nvPr>
            <p:ph type="sldNum" sz="quarter" idx="4"/>
          </p:nvPr>
        </p:nvSpPr>
        <p:spPr/>
        <p:txBody>
          <a:bodyPr/>
          <a:lstStyle/>
          <a:p>
            <a:fld id="{442AD375-037F-43D0-B059-5172DA06796A}" type="slidenum">
              <a:rPr lang="de-CH" smtClean="0"/>
              <a:pPr/>
              <a:t>20</a:t>
            </a:fld>
            <a:endParaRPr lang="de-CH" dirty="0"/>
          </a:p>
        </p:txBody>
      </p:sp>
    </p:spTree>
    <p:extLst>
      <p:ext uri="{BB962C8B-B14F-4D97-AF65-F5344CB8AC3E}">
        <p14:creationId xmlns:p14="http://schemas.microsoft.com/office/powerpoint/2010/main" val="547283472"/>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«Ausblick auf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21</a:t>
            </a:fld>
            <a:endParaRPr lang="de-CH" dirty="0"/>
          </a:p>
        </p:txBody>
      </p:sp>
      <p:graphicFrame>
        <p:nvGraphicFramePr>
          <p:cNvPr id="7" name="Diagramm 6">
            <a:extLst>
              <a:ext uri="{FF2B5EF4-FFF2-40B4-BE49-F238E27FC236}">
                <a16:creationId xmlns:a16="http://schemas.microsoft.com/office/drawing/2014/main" id="{F2986F45-515F-CF48-B9C5-8EAA3343913C}"/>
              </a:ext>
            </a:extLst>
          </p:cNvPr>
          <p:cNvGraphicFramePr/>
          <p:nvPr>
            <p:extLst>
              <p:ext uri="{D42A27DB-BD31-4B8C-83A1-F6EECF244321}">
                <p14:modId xmlns:p14="http://schemas.microsoft.com/office/powerpoint/2010/main" val="246949062"/>
              </p:ext>
            </p:extLst>
          </p:nvPr>
        </p:nvGraphicFramePr>
        <p:xfrm>
          <a:off x="1524000" y="9060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83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1C0A4-51E0-4540-807E-D830CFEF8584}"/>
              </a:ext>
            </a:extLst>
          </p:cNvPr>
          <p:cNvSpPr>
            <a:spLocks noGrp="1"/>
          </p:cNvSpPr>
          <p:nvPr>
            <p:ph type="ctrTitle"/>
          </p:nvPr>
        </p:nvSpPr>
        <p:spPr>
          <a:xfrm>
            <a:off x="611560" y="2427734"/>
            <a:ext cx="7920880" cy="639580"/>
          </a:xfrm>
        </p:spPr>
        <p:txBody>
          <a:bodyPr/>
          <a:lstStyle/>
          <a:p>
            <a:r>
              <a:rPr lang="de-CH" dirty="0"/>
              <a:t>«Obligationenrecht: </a:t>
            </a:r>
            <a:br>
              <a:rPr lang="de-CH" dirty="0"/>
            </a:br>
            <a:r>
              <a:rPr lang="de-CH" dirty="0"/>
              <a:t>Besonderer Teil (OR BT)»</a:t>
            </a:r>
          </a:p>
        </p:txBody>
      </p:sp>
      <p:sp>
        <p:nvSpPr>
          <p:cNvPr id="3" name="Textplatzhalter 2">
            <a:extLst>
              <a:ext uri="{FF2B5EF4-FFF2-40B4-BE49-F238E27FC236}">
                <a16:creationId xmlns:a16="http://schemas.microsoft.com/office/drawing/2014/main" id="{6F11EA29-A802-4355-8DC0-4DBC8ADE8D0D}"/>
              </a:ext>
            </a:extLst>
          </p:cNvPr>
          <p:cNvSpPr>
            <a:spLocks noGrp="1"/>
          </p:cNvSpPr>
          <p:nvPr>
            <p:ph type="body" sz="quarter" idx="10"/>
          </p:nvPr>
        </p:nvSpPr>
        <p:spPr>
          <a:xfrm>
            <a:off x="2907000" y="1723687"/>
            <a:ext cx="3340800" cy="25200"/>
          </a:xfrm>
        </p:spPr>
        <p:txBody>
          <a:bodyPr/>
          <a:lstStyle/>
          <a:p>
            <a:endParaRPr lang="de-CH" dirty="0"/>
          </a:p>
        </p:txBody>
      </p:sp>
      <p:sp>
        <p:nvSpPr>
          <p:cNvPr id="4" name="Textplatzhalter 3">
            <a:extLst>
              <a:ext uri="{FF2B5EF4-FFF2-40B4-BE49-F238E27FC236}">
                <a16:creationId xmlns:a16="http://schemas.microsoft.com/office/drawing/2014/main" id="{3116CBFD-A80C-4ADA-9337-C2E024CA92B3}"/>
              </a:ext>
            </a:extLst>
          </p:cNvPr>
          <p:cNvSpPr>
            <a:spLocks noGrp="1"/>
          </p:cNvSpPr>
          <p:nvPr>
            <p:ph type="body" sz="quarter" idx="11"/>
          </p:nvPr>
        </p:nvSpPr>
        <p:spPr>
          <a:xfrm>
            <a:off x="2907000" y="3168547"/>
            <a:ext cx="3340800" cy="25200"/>
          </a:xfrm>
        </p:spPr>
        <p:txBody>
          <a:bodyPr/>
          <a:lstStyle/>
          <a:p>
            <a:endParaRPr lang="de-CH" dirty="0"/>
          </a:p>
        </p:txBody>
      </p:sp>
    </p:spTree>
    <p:extLst>
      <p:ext uri="{BB962C8B-B14F-4D97-AF65-F5344CB8AC3E}">
        <p14:creationId xmlns:p14="http://schemas.microsoft.com/office/powerpoint/2010/main" val="208429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«Verhältnis von OR AT zu OR BT</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0" lvl="2" indent="0">
              <a:buNone/>
            </a:pPr>
            <a:r>
              <a:rPr lang="de-CH" dirty="0"/>
              <a:t>Vor die Klammerziehen von Regeln.</a:t>
            </a:r>
          </a:p>
          <a:p>
            <a:pPr marL="0" lvl="2" indent="0">
              <a:buNone/>
            </a:pPr>
            <a:r>
              <a:rPr lang="de-CH" dirty="0"/>
              <a:t>Die speziellen Regeln des OR BT gehen in der Regel vor. Auch im OR BT gibt es teilweise noch einmal allgemeine Bestimmungen (z.B. Art. 184 und 185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23</a:t>
            </a:fld>
            <a:endParaRPr lang="de-CH" dirty="0"/>
          </a:p>
        </p:txBody>
      </p:sp>
    </p:spTree>
    <p:extLst>
      <p:ext uri="{BB962C8B-B14F-4D97-AF65-F5344CB8AC3E}">
        <p14:creationId xmlns:p14="http://schemas.microsoft.com/office/powerpoint/2010/main" val="1090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47018"/>
            <a:ext cx="7632848" cy="443106"/>
          </a:xfrm>
        </p:spPr>
        <p:txBody>
          <a:bodyPr/>
          <a:lstStyle/>
          <a:p>
            <a:r>
              <a:rPr lang="de-CH" sz="2600" dirty="0"/>
              <a:t>«Überblick über diesen Unterrichtsteil</a:t>
            </a:r>
            <a:r>
              <a:rPr lang="de-CH" sz="2400" dirty="0"/>
              <a:t>»</a:t>
            </a:r>
            <a:endParaRPr lang="de-CH" sz="2600" dirty="0"/>
          </a:p>
        </p:txBody>
      </p:sp>
      <p:graphicFrame>
        <p:nvGraphicFramePr>
          <p:cNvPr id="5" name="Inhaltsplatzhalter 4">
            <a:extLst>
              <a:ext uri="{FF2B5EF4-FFF2-40B4-BE49-F238E27FC236}">
                <a16:creationId xmlns:a16="http://schemas.microsoft.com/office/drawing/2014/main" id="{2172F2FD-1779-AA43-BB35-AC8A0E83F999}"/>
              </a:ext>
            </a:extLst>
          </p:cNvPr>
          <p:cNvGraphicFramePr>
            <a:graphicFrameLocks noGrp="1"/>
          </p:cNvGraphicFramePr>
          <p:nvPr>
            <p:ph idx="1"/>
            <p:extLst>
              <p:ext uri="{D42A27DB-BD31-4B8C-83A1-F6EECF244321}">
                <p14:modId xmlns:p14="http://schemas.microsoft.com/office/powerpoint/2010/main" val="1242446381"/>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24</a:t>
            </a:fld>
            <a:endParaRPr lang="de-CH" dirty="0"/>
          </a:p>
        </p:txBody>
      </p:sp>
    </p:spTree>
    <p:extLst>
      <p:ext uri="{BB962C8B-B14F-4D97-AF65-F5344CB8AC3E}">
        <p14:creationId xmlns:p14="http://schemas.microsoft.com/office/powerpoint/2010/main" val="85418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483518"/>
            <a:ext cx="7632848" cy="443106"/>
          </a:xfrm>
        </p:spPr>
        <p:txBody>
          <a:bodyPr/>
          <a:lstStyle/>
          <a:p>
            <a:r>
              <a:rPr lang="de-CH" sz="2600" dirty="0"/>
              <a:t>«Kaufvertrag: Lernziele</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083168"/>
            <a:ext cx="7344816" cy="4236545"/>
          </a:xfrm>
        </p:spPr>
        <p:txBody>
          <a:bodyPr/>
          <a:lstStyle/>
          <a:p>
            <a:pPr lvl="2"/>
            <a:r>
              <a:rPr lang="de-CH" dirty="0"/>
              <a:t>Was ist ein Kaufvertrag und was ein Schenkungsvertrag?</a:t>
            </a:r>
          </a:p>
          <a:p>
            <a:pPr lvl="2"/>
            <a:r>
              <a:rPr lang="de-CH" dirty="0"/>
              <a:t>Wie kommt ein Kaufvertrag zustande?</a:t>
            </a:r>
          </a:p>
          <a:p>
            <a:pPr lvl="2"/>
            <a:r>
              <a:rPr lang="de-CH" dirty="0"/>
              <a:t>Haupt- und Nebenpflichten der Parteien?</a:t>
            </a:r>
          </a:p>
          <a:p>
            <a:pPr lvl="2"/>
            <a:r>
              <a:rPr lang="de-CH" dirty="0"/>
              <a:t>Erfüllungsfehler bei Sachmängeln?</a:t>
            </a:r>
          </a:p>
          <a:p>
            <a:pPr lvl="2"/>
            <a:r>
              <a:rPr lang="de-CH" dirty="0"/>
              <a:t>Vorgehen bei Sachmängeln?</a:t>
            </a:r>
          </a:p>
          <a:p>
            <a:pPr lvl="2"/>
            <a:r>
              <a:rPr lang="de-CH" dirty="0"/>
              <a:t>Zustandekommen eines Schenkungsvertrages</a:t>
            </a:r>
          </a:p>
          <a:p>
            <a:pPr lvl="2"/>
            <a:r>
              <a:rPr lang="de-CH" dirty="0"/>
              <a:t>Formvorschriften und Gewährleistung beim Grundstückskauf-vertrag?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25</a:t>
            </a:fld>
            <a:endParaRPr lang="de-CH" dirty="0"/>
          </a:p>
        </p:txBody>
      </p:sp>
    </p:spTree>
    <p:extLst>
      <p:ext uri="{BB962C8B-B14F-4D97-AF65-F5344CB8AC3E}">
        <p14:creationId xmlns:p14="http://schemas.microsoft.com/office/powerpoint/2010/main" val="422900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61273" y="555526"/>
            <a:ext cx="7632848" cy="443106"/>
          </a:xfrm>
        </p:spPr>
        <p:txBody>
          <a:bodyPr/>
          <a:lstStyle/>
          <a:p>
            <a:r>
              <a:rPr lang="de-CH" sz="2600" dirty="0"/>
              <a:t>«Kaufvertrag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083168"/>
            <a:ext cx="7344816" cy="4236545"/>
          </a:xfrm>
        </p:spPr>
        <p:txBody>
          <a:bodyPr/>
          <a:lstStyle/>
          <a:p>
            <a:pPr marL="0" lvl="2" indent="0">
              <a:buNone/>
            </a:pPr>
            <a:r>
              <a:rPr lang="de-CH" dirty="0"/>
              <a:t>Definition Art. 184 OR:</a:t>
            </a:r>
          </a:p>
          <a:p>
            <a:pPr lvl="2"/>
            <a:r>
              <a:rPr lang="de-CH" dirty="0"/>
              <a:t>Verpflichtungen des Verkäufers:</a:t>
            </a:r>
          </a:p>
          <a:p>
            <a:pPr lvl="4"/>
            <a:r>
              <a:rPr lang="de-CH" dirty="0"/>
              <a:t>Übergabe des Kaufgegenstandes</a:t>
            </a:r>
          </a:p>
          <a:p>
            <a:pPr lvl="4"/>
            <a:r>
              <a:rPr lang="de-CH" dirty="0"/>
              <a:t>Verschaffung von Eigentum</a:t>
            </a:r>
          </a:p>
          <a:p>
            <a:pPr marL="176213" lvl="4" indent="0">
              <a:buNone/>
            </a:pPr>
            <a:endParaRPr lang="de-CH" dirty="0"/>
          </a:p>
          <a:p>
            <a:pPr lvl="2"/>
            <a:r>
              <a:rPr lang="de-CH" dirty="0"/>
              <a:t>Verpflichtung des Käufers:</a:t>
            </a:r>
          </a:p>
          <a:p>
            <a:pPr lvl="4"/>
            <a:r>
              <a:rPr lang="de-CH" dirty="0"/>
              <a:t>Zahlung des Kaufpreises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26</a:t>
            </a:fld>
            <a:endParaRPr lang="de-CH" dirty="0"/>
          </a:p>
        </p:txBody>
      </p:sp>
    </p:spTree>
    <p:extLst>
      <p:ext uri="{BB962C8B-B14F-4D97-AF65-F5344CB8AC3E}">
        <p14:creationId xmlns:p14="http://schemas.microsoft.com/office/powerpoint/2010/main" val="688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7000"/>
            <a:extLst>
              <a:ext uri="{28A0092B-C50C-407E-A947-70E740481C1C}">
                <a14:useLocalDpi xmlns:a14="http://schemas.microsoft.com/office/drawing/2010/main"/>
              </a:ext>
            </a:extLst>
          </a:blip>
          <a:srcRect/>
          <a:stretch/>
        </p:blipFill>
        <p:spPr>
          <a:xfrm>
            <a:off x="20459" y="167746"/>
            <a:ext cx="912354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27</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1131590"/>
            <a:ext cx="7749405" cy="3046988"/>
          </a:xfrm>
          <a:prstGeom prst="rect">
            <a:avLst/>
          </a:prstGeom>
          <a:noFill/>
        </p:spPr>
        <p:txBody>
          <a:bodyPr wrap="square">
            <a:spAutoFit/>
          </a:bodyPr>
          <a:lstStyle/>
          <a:p>
            <a:r>
              <a:rPr lang="de-CH" sz="3200" dirty="0"/>
              <a:t>A kauft von B ein Auto für CHF 1’000. A lässt es noch eine Stunde bei B, weil er noch weiter einkaufen will. Nun schlägt der Blitz in das Auto ein und zerstört das Auto komplett. Wie ist die Rechtslage?</a:t>
            </a:r>
          </a:p>
          <a:p>
            <a:endParaRPr lang="de-CH" sz="3200" dirty="0"/>
          </a:p>
        </p:txBody>
      </p:sp>
    </p:spTree>
    <p:extLst>
      <p:ext uri="{BB962C8B-B14F-4D97-AF65-F5344CB8AC3E}">
        <p14:creationId xmlns:p14="http://schemas.microsoft.com/office/powerpoint/2010/main" val="24023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3000"/>
            <a:extLst>
              <a:ext uri="{28A0092B-C50C-407E-A947-70E740481C1C}">
                <a14:useLocalDpi xmlns:a14="http://schemas.microsoft.com/office/drawing/2010/main"/>
              </a:ext>
            </a:extLst>
          </a:blip>
          <a:srcRect/>
          <a:stretch/>
        </p:blipFill>
        <p:spPr>
          <a:xfrm>
            <a:off x="905236" y="167746"/>
            <a:ext cx="7353986"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28</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1131590"/>
            <a:ext cx="7749405" cy="4031873"/>
          </a:xfrm>
          <a:prstGeom prst="rect">
            <a:avLst/>
          </a:prstGeom>
          <a:noFill/>
        </p:spPr>
        <p:txBody>
          <a:bodyPr wrap="square">
            <a:spAutoFit/>
          </a:bodyPr>
          <a:lstStyle/>
          <a:p>
            <a:r>
              <a:rPr lang="de-CH" sz="3200" dirty="0"/>
              <a:t>A vereinbart mit B, dass dieser ihm 10’000 Liter Öl liefert. Als B mit dem Lastwagen mit 15’000 Litern bei A vorbeikommt, ist A nicht da. Beim Weiterfahren kommt es zu einem von B nicht verschuldeten Unfall, das Öl läuft aus. Wie ist die Rechtslage?</a:t>
            </a:r>
          </a:p>
          <a:p>
            <a:endParaRPr lang="de-CH" sz="3200" dirty="0"/>
          </a:p>
          <a:p>
            <a:endParaRPr lang="de-CH" sz="3200" dirty="0"/>
          </a:p>
        </p:txBody>
      </p:sp>
    </p:spTree>
    <p:extLst>
      <p:ext uri="{BB962C8B-B14F-4D97-AF65-F5344CB8AC3E}">
        <p14:creationId xmlns:p14="http://schemas.microsoft.com/office/powerpoint/2010/main" val="5658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10680" y="555526"/>
            <a:ext cx="7632848" cy="443106"/>
          </a:xfrm>
        </p:spPr>
        <p:txBody>
          <a:bodyPr/>
          <a:lstStyle/>
          <a:p>
            <a:r>
              <a:rPr lang="de-CH" sz="2600" dirty="0"/>
              <a:t>«Gefahrtragung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03598"/>
            <a:ext cx="7344816" cy="4236545"/>
          </a:xfrm>
        </p:spPr>
        <p:txBody>
          <a:bodyPr/>
          <a:lstStyle/>
          <a:p>
            <a:pPr lvl="2"/>
            <a:r>
              <a:rPr lang="de-CH" dirty="0"/>
              <a:t>Begriff: Übergang von Nutzen und Gefahr, d. h. »Haftung» für Zufall</a:t>
            </a:r>
          </a:p>
          <a:p>
            <a:pPr lvl="2"/>
            <a:r>
              <a:rPr lang="de-CH" dirty="0"/>
              <a:t>Zeitpunkt:</a:t>
            </a:r>
          </a:p>
          <a:p>
            <a:pPr lvl="4"/>
            <a:r>
              <a:rPr lang="de-CH" dirty="0"/>
              <a:t>Parteiabrede</a:t>
            </a:r>
          </a:p>
          <a:p>
            <a:pPr lvl="4"/>
            <a:r>
              <a:rPr lang="de-CH" dirty="0"/>
              <a:t>Vertragsabschluss (185)</a:t>
            </a:r>
          </a:p>
          <a:p>
            <a:pPr lvl="4"/>
            <a:r>
              <a:rPr lang="de-CH" dirty="0"/>
              <a:t>Gattungskauf (185 II)</a:t>
            </a:r>
          </a:p>
          <a:p>
            <a:pPr lvl="2"/>
            <a:endParaRPr lang="de-CH" dirty="0"/>
          </a:p>
          <a:p>
            <a:pPr lvl="2"/>
            <a:r>
              <a:rPr lang="de-CH" dirty="0"/>
              <a:t>Kann auch durch Verhalten einer Partei wieder «die Seite wechseln» (Gläubigerverzug)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29</a:t>
            </a:fld>
            <a:endParaRPr lang="de-CH" dirty="0"/>
          </a:p>
        </p:txBody>
      </p:sp>
    </p:spTree>
    <p:extLst>
      <p:ext uri="{BB962C8B-B14F-4D97-AF65-F5344CB8AC3E}">
        <p14:creationId xmlns:p14="http://schemas.microsoft.com/office/powerpoint/2010/main" val="24866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1C0A4-51E0-4540-807E-D830CFEF8584}"/>
              </a:ext>
            </a:extLst>
          </p:cNvPr>
          <p:cNvSpPr>
            <a:spLocks noGrp="1"/>
          </p:cNvSpPr>
          <p:nvPr>
            <p:ph type="ctrTitle"/>
          </p:nvPr>
        </p:nvSpPr>
        <p:spPr>
          <a:xfrm>
            <a:off x="616960" y="2150207"/>
            <a:ext cx="7920880" cy="639580"/>
          </a:xfrm>
        </p:spPr>
        <p:txBody>
          <a:bodyPr/>
          <a:lstStyle/>
          <a:p>
            <a:r>
              <a:rPr lang="de-CH" dirty="0"/>
              <a:t>«Zivilprozessrecht»</a:t>
            </a:r>
          </a:p>
        </p:txBody>
      </p:sp>
      <p:sp>
        <p:nvSpPr>
          <p:cNvPr id="3" name="Textplatzhalter 2">
            <a:extLst>
              <a:ext uri="{FF2B5EF4-FFF2-40B4-BE49-F238E27FC236}">
                <a16:creationId xmlns:a16="http://schemas.microsoft.com/office/drawing/2014/main" id="{6F11EA29-A802-4355-8DC0-4DBC8ADE8D0D}"/>
              </a:ext>
            </a:extLst>
          </p:cNvPr>
          <p:cNvSpPr>
            <a:spLocks noGrp="1"/>
          </p:cNvSpPr>
          <p:nvPr>
            <p:ph type="body" sz="quarter" idx="10"/>
          </p:nvPr>
        </p:nvSpPr>
        <p:spPr/>
        <p:txBody>
          <a:bodyPr/>
          <a:lstStyle/>
          <a:p>
            <a:endParaRPr lang="de-CH"/>
          </a:p>
        </p:txBody>
      </p:sp>
      <p:sp>
        <p:nvSpPr>
          <p:cNvPr id="4" name="Textplatzhalter 3">
            <a:extLst>
              <a:ext uri="{FF2B5EF4-FFF2-40B4-BE49-F238E27FC236}">
                <a16:creationId xmlns:a16="http://schemas.microsoft.com/office/drawing/2014/main" id="{3116CBFD-A80C-4ADA-9337-C2E024CA92B3}"/>
              </a:ext>
            </a:extLst>
          </p:cNvPr>
          <p:cNvSpPr>
            <a:spLocks noGrp="1"/>
          </p:cNvSpPr>
          <p:nvPr>
            <p:ph type="body" sz="quarter" idx="11"/>
          </p:nvPr>
        </p:nvSpPr>
        <p:spPr>
          <a:xfrm>
            <a:off x="2907000" y="3168547"/>
            <a:ext cx="3340800" cy="25200"/>
          </a:xfrm>
        </p:spPr>
        <p:txBody>
          <a:bodyPr/>
          <a:lstStyle/>
          <a:p>
            <a:endParaRPr lang="de-CH" dirty="0"/>
          </a:p>
        </p:txBody>
      </p:sp>
    </p:spTree>
    <p:extLst>
      <p:ext uri="{BB962C8B-B14F-4D97-AF65-F5344CB8AC3E}">
        <p14:creationId xmlns:p14="http://schemas.microsoft.com/office/powerpoint/2010/main" val="7817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19064" y="555526"/>
            <a:ext cx="7632848" cy="443106"/>
          </a:xfrm>
        </p:spPr>
        <p:txBody>
          <a:bodyPr/>
          <a:lstStyle/>
          <a:p>
            <a:r>
              <a:rPr lang="de-CH" sz="2600" dirty="0"/>
              <a:t>«Käuferpflicht</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4236545"/>
          </a:xfrm>
        </p:spPr>
        <p:txBody>
          <a:bodyPr/>
          <a:lstStyle/>
          <a:p>
            <a:pPr marL="0" lvl="2" indent="0">
              <a:buNone/>
            </a:pPr>
            <a:r>
              <a:rPr lang="de-CH" dirty="0"/>
              <a:t>Zahlung des Kaufpreises:</a:t>
            </a:r>
          </a:p>
          <a:p>
            <a:pPr lvl="2"/>
            <a:r>
              <a:rPr lang="de-CH" dirty="0"/>
              <a:t>Höhe des Kaufpreises:</a:t>
            </a:r>
          </a:p>
          <a:p>
            <a:pPr lvl="4"/>
            <a:r>
              <a:rPr lang="de-CH" dirty="0"/>
              <a:t>Bestimmbarkeit reicht (vgl. Art. 184 Abs. 3 OR)</a:t>
            </a:r>
          </a:p>
          <a:p>
            <a:pPr lvl="4"/>
            <a:r>
              <a:rPr lang="de-CH" dirty="0"/>
              <a:t>Wenn keine explizite Abrede: Art. 212 OR</a:t>
            </a:r>
          </a:p>
          <a:p>
            <a:pPr lvl="4"/>
            <a:endParaRPr lang="de-CH" dirty="0"/>
          </a:p>
          <a:p>
            <a:pPr lvl="3"/>
            <a:r>
              <a:rPr lang="de-CH" dirty="0"/>
              <a:t>Zeitpunkt der Fälligkeit der Zahlung:</a:t>
            </a:r>
          </a:p>
          <a:p>
            <a:pPr lvl="4"/>
            <a:r>
              <a:rPr lang="de-CH" dirty="0"/>
              <a:t>Parteiabrede</a:t>
            </a:r>
          </a:p>
          <a:p>
            <a:pPr lvl="4"/>
            <a:r>
              <a:rPr lang="de-CH" dirty="0"/>
              <a:t>Zug um Zug (Art. 184 II) als </a:t>
            </a:r>
            <a:r>
              <a:rPr lang="de-CH" dirty="0" err="1"/>
              <a:t>lex</a:t>
            </a:r>
            <a:r>
              <a:rPr lang="de-CH" dirty="0"/>
              <a:t> specialis zu Art. 75 OR (sofortige Fälligkeit!)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30</a:t>
            </a:fld>
            <a:endParaRPr lang="de-CH" dirty="0"/>
          </a:p>
        </p:txBody>
      </p:sp>
    </p:spTree>
    <p:extLst>
      <p:ext uri="{BB962C8B-B14F-4D97-AF65-F5344CB8AC3E}">
        <p14:creationId xmlns:p14="http://schemas.microsoft.com/office/powerpoint/2010/main" val="1569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«Zahlungsverzug des Käufers (204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03598"/>
            <a:ext cx="7344816" cy="4236545"/>
          </a:xfrm>
        </p:spPr>
        <p:txBody>
          <a:bodyPr/>
          <a:lstStyle/>
          <a:p>
            <a:pPr marL="0" lvl="2" indent="0">
              <a:buNone/>
            </a:pPr>
            <a:r>
              <a:rPr lang="de-CH" dirty="0"/>
              <a:t>Voraussetzungen:</a:t>
            </a:r>
          </a:p>
          <a:p>
            <a:pPr lvl="2"/>
            <a:r>
              <a:rPr lang="de-CH" dirty="0"/>
              <a:t>Fälligkeit und (meist) Mahnung</a:t>
            </a:r>
          </a:p>
          <a:p>
            <a:pPr lvl="2"/>
            <a:r>
              <a:rPr lang="de-CH" dirty="0"/>
              <a:t>Rücktritt des Verkäufers jederzeit möglich, sofortige Mitteilung erforderlich.</a:t>
            </a:r>
          </a:p>
          <a:p>
            <a:pPr lvl="2"/>
            <a:r>
              <a:rPr lang="de-CH" dirty="0"/>
              <a:t>Falls Ware vor Zahlung im Besitz des Käufers; Rücktritt nur möglich, falls vereinbart.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31</a:t>
            </a:fld>
            <a:endParaRPr lang="de-CH" dirty="0"/>
          </a:p>
        </p:txBody>
      </p:sp>
    </p:spTree>
    <p:extLst>
      <p:ext uri="{BB962C8B-B14F-4D97-AF65-F5344CB8AC3E}">
        <p14:creationId xmlns:p14="http://schemas.microsoft.com/office/powerpoint/2010/main" val="241313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«Annahme der Ware (Art. 211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4236545"/>
          </a:xfrm>
        </p:spPr>
        <p:txBody>
          <a:bodyPr/>
          <a:lstStyle/>
          <a:p>
            <a:pPr marL="0" lvl="2" indent="0">
              <a:buNone/>
            </a:pPr>
            <a:r>
              <a:rPr lang="de-CH" dirty="0"/>
              <a:t>Käuferobliegenheit:</a:t>
            </a:r>
          </a:p>
          <a:p>
            <a:pPr lvl="2"/>
            <a:r>
              <a:rPr lang="de-CH" dirty="0"/>
              <a:t>Begriff</a:t>
            </a:r>
          </a:p>
          <a:p>
            <a:pPr lvl="2"/>
            <a:r>
              <a:rPr lang="de-CH" dirty="0"/>
              <a:t>Gläubigerverzug:</a:t>
            </a:r>
          </a:p>
          <a:p>
            <a:pPr lvl="4"/>
            <a:r>
              <a:rPr lang="de-CH" dirty="0"/>
              <a:t>Voraussetzung: Annahmeverweigerung trotz Erbringbarkeit</a:t>
            </a:r>
          </a:p>
          <a:p>
            <a:pPr marL="176213" lvl="4" indent="0">
              <a:buNone/>
            </a:pPr>
            <a:endParaRPr lang="de-CH" dirty="0"/>
          </a:p>
          <a:p>
            <a:pPr lvl="4"/>
            <a:r>
              <a:rPr lang="de-CH" dirty="0"/>
              <a:t>Folgen:</a:t>
            </a:r>
          </a:p>
          <a:p>
            <a:pPr marL="762000" lvl="4" indent="-360363"/>
            <a:r>
              <a:rPr lang="de-CH" dirty="0"/>
              <a:t>Schuldnerverzug scheidet aus</a:t>
            </a:r>
          </a:p>
          <a:p>
            <a:pPr marL="762000" lvl="4" indent="-360363"/>
            <a:r>
              <a:rPr lang="de-CH" dirty="0"/>
              <a:t>Gefahrübergang auf Käufer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32</a:t>
            </a:fld>
            <a:endParaRPr lang="de-CH" dirty="0"/>
          </a:p>
        </p:txBody>
      </p:sp>
    </p:spTree>
    <p:extLst>
      <p:ext uri="{BB962C8B-B14F-4D97-AF65-F5344CB8AC3E}">
        <p14:creationId xmlns:p14="http://schemas.microsoft.com/office/powerpoint/2010/main" val="31796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40313" y="555526"/>
            <a:ext cx="7632848" cy="443106"/>
          </a:xfrm>
        </p:spPr>
        <p:txBody>
          <a:bodyPr/>
          <a:lstStyle/>
          <a:p>
            <a:r>
              <a:rPr lang="de-CH" sz="2600" dirty="0"/>
              <a:t>«Zahlungsverzug des Käufers</a:t>
            </a:r>
            <a:r>
              <a:rPr lang="de-CH" sz="2400" dirty="0"/>
              <a:t>»</a:t>
            </a:r>
            <a:r>
              <a:rPr lang="de-CH" sz="2600" dirty="0"/>
              <a:t> </a:t>
            </a:r>
            <a:br>
              <a:rPr lang="de-CH" sz="2600" dirty="0"/>
            </a:b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04913" y="1563638"/>
            <a:ext cx="7344816" cy="4236545"/>
          </a:xfrm>
        </p:spPr>
        <p:txBody>
          <a:bodyPr/>
          <a:lstStyle/>
          <a:p>
            <a:pPr marL="0" lvl="2" indent="0">
              <a:buNone/>
            </a:pPr>
            <a:r>
              <a:rPr lang="de-CH" dirty="0"/>
              <a:t>Im kaufmännischen Verkehr (Art. 215 OR)</a:t>
            </a:r>
          </a:p>
          <a:p>
            <a:pPr lvl="2"/>
            <a:r>
              <a:rPr lang="de-CH" dirty="0"/>
              <a:t>Schadenersatz: Differenz zwischen vereinbartem Kaufpreis und Weiterverkaufspreis</a:t>
            </a:r>
          </a:p>
          <a:p>
            <a:pPr lvl="2"/>
            <a:r>
              <a:rPr lang="de-CH" dirty="0"/>
              <a:t>Bei Markt- und Börsenpreis auch abstrakte Berechnung möglich</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33</a:t>
            </a:fld>
            <a:endParaRPr lang="de-CH" dirty="0"/>
          </a:p>
        </p:txBody>
      </p:sp>
    </p:spTree>
    <p:extLst>
      <p:ext uri="{BB962C8B-B14F-4D97-AF65-F5344CB8AC3E}">
        <p14:creationId xmlns:p14="http://schemas.microsoft.com/office/powerpoint/2010/main" val="9789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«Verkäuferpflichten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lvl="2"/>
            <a:r>
              <a:rPr lang="de-CH" dirty="0"/>
              <a:t>Übergabe der Kaufsache</a:t>
            </a:r>
          </a:p>
          <a:p>
            <a:pPr lvl="2"/>
            <a:r>
              <a:rPr lang="de-CH" dirty="0"/>
              <a:t>Verschaffung von Eigentum</a:t>
            </a:r>
          </a:p>
          <a:p>
            <a:pPr lvl="4"/>
            <a:r>
              <a:rPr lang="de-CH" dirty="0"/>
              <a:t>Gültiges Verpflichtungsgeschäft</a:t>
            </a:r>
          </a:p>
          <a:p>
            <a:pPr lvl="4"/>
            <a:r>
              <a:rPr lang="de-CH" dirty="0"/>
              <a:t>Übergabe der Sache</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34</a:t>
            </a:fld>
            <a:endParaRPr lang="de-CH" dirty="0"/>
          </a:p>
        </p:txBody>
      </p:sp>
    </p:spTree>
    <p:extLst>
      <p:ext uri="{BB962C8B-B14F-4D97-AF65-F5344CB8AC3E}">
        <p14:creationId xmlns:p14="http://schemas.microsoft.com/office/powerpoint/2010/main" val="18847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«Verkäuferpflichten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lvl="2"/>
            <a:r>
              <a:rPr lang="de-CH" dirty="0"/>
              <a:t>Ort der Übergabe:</a:t>
            </a:r>
          </a:p>
          <a:p>
            <a:pPr lvl="4"/>
            <a:r>
              <a:rPr lang="de-CH" dirty="0"/>
              <a:t>Parteiabrede</a:t>
            </a:r>
          </a:p>
          <a:p>
            <a:pPr lvl="4"/>
            <a:r>
              <a:rPr lang="de-CH" dirty="0"/>
              <a:t>Art. 74 OR</a:t>
            </a:r>
          </a:p>
          <a:p>
            <a:pPr lvl="4"/>
            <a:r>
              <a:rPr lang="de-CH" dirty="0"/>
              <a:t>Transportkosten zu Lasten Käufer (Art. 189 OR)</a:t>
            </a:r>
          </a:p>
          <a:p>
            <a:pPr marL="176213" lvl="4" indent="0">
              <a:buNone/>
            </a:pPr>
            <a:endParaRPr lang="de-CH" dirty="0"/>
          </a:p>
          <a:p>
            <a:pPr lvl="2"/>
            <a:r>
              <a:rPr lang="de-CH" dirty="0"/>
              <a:t>Zeit der Übergabe:</a:t>
            </a:r>
          </a:p>
          <a:p>
            <a:pPr lvl="4"/>
            <a:r>
              <a:rPr lang="de-CH" dirty="0"/>
              <a:t>Parteiabrede</a:t>
            </a:r>
          </a:p>
          <a:p>
            <a:pPr lvl="4"/>
            <a:r>
              <a:rPr lang="de-CH" dirty="0"/>
              <a:t>sofort (Art. 184 OR, Art. 75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35</a:t>
            </a:fld>
            <a:endParaRPr lang="de-CH" dirty="0"/>
          </a:p>
        </p:txBody>
      </p:sp>
    </p:spTree>
    <p:extLst>
      <p:ext uri="{BB962C8B-B14F-4D97-AF65-F5344CB8AC3E}">
        <p14:creationId xmlns:p14="http://schemas.microsoft.com/office/powerpoint/2010/main" val="421770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7000"/>
            <a:extLst>
              <a:ext uri="{28A0092B-C50C-407E-A947-70E740481C1C}">
                <a14:useLocalDpi xmlns:a14="http://schemas.microsoft.com/office/drawing/2010/main"/>
              </a:ext>
            </a:extLst>
          </a:blip>
          <a:srcRect/>
          <a:stretch/>
        </p:blipFill>
        <p:spPr>
          <a:xfrm>
            <a:off x="20459" y="167746"/>
            <a:ext cx="912354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36</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1131590"/>
            <a:ext cx="7749405" cy="3046988"/>
          </a:xfrm>
          <a:prstGeom prst="rect">
            <a:avLst/>
          </a:prstGeom>
          <a:noFill/>
        </p:spPr>
        <p:txBody>
          <a:bodyPr wrap="square">
            <a:spAutoFit/>
          </a:bodyPr>
          <a:lstStyle/>
          <a:p>
            <a:pPr marL="0" lvl="2" indent="0">
              <a:buNone/>
            </a:pPr>
            <a:r>
              <a:rPr lang="de-CH" sz="3200" dirty="0"/>
              <a:t>A kauft von B ein Auto und übernimmt dieses. C macht nun bei A geltend, B habe das Auto nur von ihm geliehen und sei nicht berechtigt gewesen, dieses zu verkaufen.</a:t>
            </a:r>
          </a:p>
          <a:p>
            <a:pPr marL="0" lvl="2" indent="0">
              <a:buNone/>
            </a:pPr>
            <a:r>
              <a:rPr lang="de-CH" sz="3200" dirty="0"/>
              <a:t>Wie ist die Rechtslage?</a:t>
            </a:r>
          </a:p>
          <a:p>
            <a:endParaRPr lang="de-CH" sz="3200" dirty="0"/>
          </a:p>
        </p:txBody>
      </p:sp>
    </p:spTree>
    <p:extLst>
      <p:ext uri="{BB962C8B-B14F-4D97-AF65-F5344CB8AC3E}">
        <p14:creationId xmlns:p14="http://schemas.microsoft.com/office/powerpoint/2010/main" val="40901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«Rechtsgewährleistung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4236545"/>
          </a:xfrm>
        </p:spPr>
        <p:txBody>
          <a:bodyPr/>
          <a:lstStyle/>
          <a:p>
            <a:pPr marL="0" lvl="2" indent="0">
              <a:buNone/>
            </a:pPr>
            <a:r>
              <a:rPr lang="de-CH" dirty="0"/>
              <a:t>Voraussetzungen:</a:t>
            </a:r>
          </a:p>
          <a:p>
            <a:pPr lvl="2"/>
            <a:r>
              <a:rPr lang="de-CH" dirty="0"/>
              <a:t>Bestand des Rechtsmangels bei Vertragsabschluss</a:t>
            </a:r>
          </a:p>
          <a:p>
            <a:pPr lvl="2"/>
            <a:r>
              <a:rPr lang="de-CH" dirty="0"/>
              <a:t>Unkenntnis des Käufers der </a:t>
            </a:r>
            <a:r>
              <a:rPr lang="de-CH" dirty="0" err="1"/>
              <a:t>Entwehrungsgefahr</a:t>
            </a:r>
            <a:endParaRPr lang="de-CH" dirty="0"/>
          </a:p>
          <a:p>
            <a:pPr lvl="2"/>
            <a:r>
              <a:rPr lang="de-CH" dirty="0"/>
              <a:t>Erfolgte Übergabe des Kaufobjekts an den Käufer</a:t>
            </a:r>
          </a:p>
          <a:p>
            <a:pPr lvl="2"/>
            <a:r>
              <a:rPr lang="de-CH" dirty="0"/>
              <a:t>Mindestens teilweise </a:t>
            </a:r>
            <a:r>
              <a:rPr lang="de-CH" dirty="0" err="1"/>
              <a:t>Entwehrung</a:t>
            </a:r>
            <a:endParaRPr lang="de-CH" dirty="0"/>
          </a:p>
          <a:p>
            <a:pPr lvl="2"/>
            <a:r>
              <a:rPr lang="de-CH" dirty="0"/>
              <a:t>Kein Ausschluss der Rechtsgewährleistung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37</a:t>
            </a:fld>
            <a:endParaRPr lang="de-CH" dirty="0"/>
          </a:p>
        </p:txBody>
      </p:sp>
    </p:spTree>
    <p:extLst>
      <p:ext uri="{BB962C8B-B14F-4D97-AF65-F5344CB8AC3E}">
        <p14:creationId xmlns:p14="http://schemas.microsoft.com/office/powerpoint/2010/main" val="22752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81784" y="555526"/>
            <a:ext cx="7632848" cy="443106"/>
          </a:xfrm>
        </p:spPr>
        <p:txBody>
          <a:bodyPr/>
          <a:lstStyle/>
          <a:p>
            <a:r>
              <a:rPr lang="de-CH" sz="2600" dirty="0"/>
              <a:t>«Rechtsgewährleistung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78336" y="1347614"/>
            <a:ext cx="7344816" cy="4236545"/>
          </a:xfrm>
        </p:spPr>
        <p:txBody>
          <a:bodyPr/>
          <a:lstStyle/>
          <a:p>
            <a:pPr marL="0" lvl="2" indent="0">
              <a:buNone/>
            </a:pPr>
            <a:r>
              <a:rPr lang="de-CH" dirty="0"/>
              <a:t>Folgen der </a:t>
            </a:r>
            <a:r>
              <a:rPr lang="de-CH" dirty="0" err="1"/>
              <a:t>Entwehrung</a:t>
            </a:r>
            <a:r>
              <a:rPr lang="de-CH" dirty="0"/>
              <a:t>:</a:t>
            </a:r>
          </a:p>
          <a:p>
            <a:pPr lvl="2"/>
            <a:r>
              <a:rPr lang="de-CH" dirty="0"/>
              <a:t>Aufhebung des Vertrages</a:t>
            </a:r>
          </a:p>
          <a:p>
            <a:pPr lvl="2"/>
            <a:r>
              <a:rPr lang="de-CH" dirty="0"/>
              <a:t>Rückerstattung Kaufpreis samt Zinsen</a:t>
            </a:r>
          </a:p>
          <a:p>
            <a:pPr lvl="2"/>
            <a:r>
              <a:rPr lang="de-CH" dirty="0"/>
              <a:t>Schadenersatz</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38</a:t>
            </a:fld>
            <a:endParaRPr lang="de-CH" dirty="0"/>
          </a:p>
        </p:txBody>
      </p:sp>
    </p:spTree>
    <p:extLst>
      <p:ext uri="{BB962C8B-B14F-4D97-AF65-F5344CB8AC3E}">
        <p14:creationId xmlns:p14="http://schemas.microsoft.com/office/powerpoint/2010/main" val="4032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7000"/>
            <a:extLst>
              <a:ext uri="{28A0092B-C50C-407E-A947-70E740481C1C}">
                <a14:useLocalDpi xmlns:a14="http://schemas.microsoft.com/office/drawing/2010/main"/>
              </a:ext>
            </a:extLst>
          </a:blip>
          <a:srcRect/>
          <a:stretch/>
        </p:blipFill>
        <p:spPr>
          <a:xfrm>
            <a:off x="20459" y="167746"/>
            <a:ext cx="912354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39</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1131590"/>
            <a:ext cx="7749405" cy="3816429"/>
          </a:xfrm>
          <a:prstGeom prst="rect">
            <a:avLst/>
          </a:prstGeom>
          <a:noFill/>
        </p:spPr>
        <p:txBody>
          <a:bodyPr wrap="square">
            <a:spAutoFit/>
          </a:bodyPr>
          <a:lstStyle/>
          <a:p>
            <a:pPr marL="0" lvl="2" indent="0">
              <a:buNone/>
            </a:pPr>
            <a:endParaRPr lang="de-CH" dirty="0"/>
          </a:p>
          <a:p>
            <a:pPr marL="0" lvl="2" indent="0">
              <a:buNone/>
            </a:pPr>
            <a:r>
              <a:rPr lang="de-CH" sz="3200" dirty="0"/>
              <a:t>A kauft von B ein </a:t>
            </a:r>
            <a:r>
              <a:rPr lang="de-CH" sz="3200" dirty="0" err="1"/>
              <a:t>Occassionsauto</a:t>
            </a:r>
            <a:r>
              <a:rPr lang="de-CH" sz="3200" dirty="0"/>
              <a:t> für CHF 19’000. Nachdem A losfährt, stellt er fest, dass die Gangschaltung überhaupt nicht funktioniert. </a:t>
            </a:r>
          </a:p>
          <a:p>
            <a:pPr marL="0" lvl="2" indent="0">
              <a:buNone/>
            </a:pPr>
            <a:r>
              <a:rPr lang="de-CH" sz="3200" dirty="0"/>
              <a:t>Wie ist die Rechtslage?</a:t>
            </a:r>
          </a:p>
          <a:p>
            <a:endParaRPr lang="de-CH" sz="3200" dirty="0"/>
          </a:p>
          <a:p>
            <a:endParaRPr lang="de-CH" sz="3200" dirty="0"/>
          </a:p>
        </p:txBody>
      </p:sp>
    </p:spTree>
    <p:extLst>
      <p:ext uri="{BB962C8B-B14F-4D97-AF65-F5344CB8AC3E}">
        <p14:creationId xmlns:p14="http://schemas.microsoft.com/office/powerpoint/2010/main" val="1206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«Lernziele»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Ziel und Zweck der ZPO erklären</a:t>
            </a:r>
          </a:p>
          <a:p>
            <a:pPr lvl="3"/>
            <a:r>
              <a:rPr lang="de-CH" dirty="0"/>
              <a:t>Aufbau und Anwendungsbereich der ZPO in groben Zügen erklären</a:t>
            </a:r>
          </a:p>
          <a:p>
            <a:pPr lvl="3"/>
            <a:r>
              <a:rPr lang="de-CH" dirty="0"/>
              <a:t>Einsatzgebiete der ZPO im Bereich der Immobilien anhand von Beispielen erklären</a:t>
            </a:r>
          </a:p>
          <a:p>
            <a:pPr lvl="3"/>
            <a:r>
              <a:rPr lang="de-CH" dirty="0"/>
              <a:t>Ablauf der Verfahren mit Bezug zur Immobilienwirtschaft erklären können: Schlichtung, ordentliches, vereinfachtes und summarisches Verfahren.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178658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19188" y="555526"/>
            <a:ext cx="7632848" cy="443106"/>
          </a:xfrm>
        </p:spPr>
        <p:txBody>
          <a:bodyPr/>
          <a:lstStyle/>
          <a:p>
            <a:r>
              <a:rPr lang="de-CH" sz="2600" dirty="0"/>
              <a:t>«Sachgewährleistung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19188" y="1275606"/>
            <a:ext cx="7344816" cy="4236545"/>
          </a:xfrm>
        </p:spPr>
        <p:txBody>
          <a:bodyPr/>
          <a:lstStyle/>
          <a:p>
            <a:pPr marL="0" lvl="2" indent="0">
              <a:buNone/>
            </a:pPr>
            <a:r>
              <a:rPr lang="de-CH" dirty="0"/>
              <a:t>Mangel:</a:t>
            </a:r>
          </a:p>
          <a:p>
            <a:pPr lvl="2"/>
            <a:r>
              <a:rPr lang="de-CH" dirty="0"/>
              <a:t>Fehlen von körperlichen oder rechtlichen Eigenschaften, welche die Tauglichkeit zum vorausgesetzten Gebrauch aufheben oder erheblich mindern; oder</a:t>
            </a:r>
          </a:p>
          <a:p>
            <a:pPr lvl="2"/>
            <a:r>
              <a:rPr lang="de-CH" dirty="0"/>
              <a:t>Fehlen einer zugesicherten Eigenschaft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40</a:t>
            </a:fld>
            <a:endParaRPr lang="de-CH" dirty="0"/>
          </a:p>
        </p:txBody>
      </p:sp>
    </p:spTree>
    <p:extLst>
      <p:ext uri="{BB962C8B-B14F-4D97-AF65-F5344CB8AC3E}">
        <p14:creationId xmlns:p14="http://schemas.microsoft.com/office/powerpoint/2010/main" val="30110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40189" y="555526"/>
            <a:ext cx="7632848" cy="443106"/>
          </a:xfrm>
        </p:spPr>
        <p:txBody>
          <a:bodyPr/>
          <a:lstStyle/>
          <a:p>
            <a:r>
              <a:rPr lang="de-CH" sz="2600" dirty="0"/>
              <a:t>«Sachgewährleistung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563638"/>
            <a:ext cx="7344816" cy="4236545"/>
          </a:xfrm>
        </p:spPr>
        <p:txBody>
          <a:bodyPr/>
          <a:lstStyle/>
          <a:p>
            <a:pPr lvl="2"/>
            <a:r>
              <a:rPr lang="de-CH" dirty="0"/>
              <a:t>Kann vollständig wegbedungen werden</a:t>
            </a:r>
          </a:p>
          <a:p>
            <a:pPr lvl="2"/>
            <a:r>
              <a:rPr lang="de-CH" dirty="0"/>
              <a:t>Trotzdem: Haftung für arglistig verschwiegene Mängel</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41</a:t>
            </a:fld>
            <a:endParaRPr lang="de-CH" dirty="0"/>
          </a:p>
        </p:txBody>
      </p:sp>
    </p:spTree>
    <p:extLst>
      <p:ext uri="{BB962C8B-B14F-4D97-AF65-F5344CB8AC3E}">
        <p14:creationId xmlns:p14="http://schemas.microsoft.com/office/powerpoint/2010/main" val="7687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3106"/>
          </a:xfrm>
        </p:spPr>
        <p:txBody>
          <a:bodyPr/>
          <a:lstStyle/>
          <a:p>
            <a:r>
              <a:rPr lang="de-CH" sz="2600" dirty="0"/>
              <a:t>«Sachgewährleistung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lvl="2"/>
            <a:r>
              <a:rPr lang="de-CH" dirty="0"/>
              <a:t>Voraussetzung der Mängelhaftung:</a:t>
            </a:r>
          </a:p>
          <a:p>
            <a:pPr lvl="4"/>
            <a:r>
              <a:rPr lang="de-CH" dirty="0"/>
              <a:t>Mangel</a:t>
            </a:r>
          </a:p>
          <a:p>
            <a:pPr lvl="4"/>
            <a:r>
              <a:rPr lang="de-CH" dirty="0"/>
              <a:t>Baldige Prüfung</a:t>
            </a:r>
          </a:p>
          <a:p>
            <a:pPr lvl="4"/>
            <a:r>
              <a:rPr lang="de-CH" dirty="0"/>
              <a:t>Mängelrüge</a:t>
            </a:r>
          </a:p>
          <a:p>
            <a:pPr lvl="4"/>
            <a:r>
              <a:rPr lang="de-CH" dirty="0"/>
              <a:t>Keine Verjährung (Art. 210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42</a:t>
            </a:fld>
            <a:endParaRPr lang="de-CH" dirty="0"/>
          </a:p>
        </p:txBody>
      </p:sp>
    </p:spTree>
    <p:extLst>
      <p:ext uri="{BB962C8B-B14F-4D97-AF65-F5344CB8AC3E}">
        <p14:creationId xmlns:p14="http://schemas.microsoft.com/office/powerpoint/2010/main" val="13139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7000"/>
            <a:extLst>
              <a:ext uri="{28A0092B-C50C-407E-A947-70E740481C1C}">
                <a14:useLocalDpi xmlns:a14="http://schemas.microsoft.com/office/drawing/2010/main"/>
              </a:ext>
            </a:extLst>
          </a:blip>
          <a:srcRect/>
          <a:stretch/>
        </p:blipFill>
        <p:spPr>
          <a:xfrm>
            <a:off x="20459" y="167746"/>
            <a:ext cx="912354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43</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699542"/>
            <a:ext cx="7749405" cy="4801314"/>
          </a:xfrm>
          <a:prstGeom prst="rect">
            <a:avLst/>
          </a:prstGeom>
          <a:noFill/>
        </p:spPr>
        <p:txBody>
          <a:bodyPr wrap="square">
            <a:spAutoFit/>
          </a:bodyPr>
          <a:lstStyle/>
          <a:p>
            <a:pPr marL="0" lvl="2" indent="0">
              <a:buNone/>
            </a:pPr>
            <a:endParaRPr lang="de-CH" dirty="0"/>
          </a:p>
          <a:p>
            <a:pPr marL="0" lvl="2" indent="0">
              <a:buNone/>
            </a:pPr>
            <a:r>
              <a:rPr lang="de-CH" sz="3200" dirty="0"/>
              <a:t>A kauft von B ein Occasionsauto für CHF 19’000. Der Kilometerstand weist 20’000 km auf. Bei einer Reparatur nach 3 Monaten stellt der </a:t>
            </a:r>
            <a:r>
              <a:rPr lang="de-CH" sz="3200" dirty="0" err="1"/>
              <a:t>Garagist</a:t>
            </a:r>
            <a:r>
              <a:rPr lang="de-CH" sz="3200" dirty="0"/>
              <a:t> von A fest, dass der Stand manipuliert wurde und mindestens 100’000 km beträgt.</a:t>
            </a:r>
          </a:p>
          <a:p>
            <a:pPr marL="0" lvl="2" indent="0">
              <a:buNone/>
            </a:pPr>
            <a:r>
              <a:rPr lang="de-CH" sz="3200" dirty="0"/>
              <a:t>Was kann A tun?</a:t>
            </a:r>
          </a:p>
          <a:p>
            <a:endParaRPr lang="de-CH" sz="3200" dirty="0"/>
          </a:p>
          <a:p>
            <a:endParaRPr lang="de-CH" sz="3200" dirty="0"/>
          </a:p>
        </p:txBody>
      </p:sp>
    </p:spTree>
    <p:extLst>
      <p:ext uri="{BB962C8B-B14F-4D97-AF65-F5344CB8AC3E}">
        <p14:creationId xmlns:p14="http://schemas.microsoft.com/office/powerpoint/2010/main" val="192766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7000"/>
            <a:extLst>
              <a:ext uri="{28A0092B-C50C-407E-A947-70E740481C1C}">
                <a14:useLocalDpi xmlns:a14="http://schemas.microsoft.com/office/drawing/2010/main"/>
              </a:ext>
            </a:extLst>
          </a:blip>
          <a:srcRect/>
          <a:stretch/>
        </p:blipFill>
        <p:spPr>
          <a:xfrm>
            <a:off x="20459" y="167746"/>
            <a:ext cx="912354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44</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413984"/>
            <a:ext cx="7749405" cy="5293757"/>
          </a:xfrm>
          <a:prstGeom prst="rect">
            <a:avLst/>
          </a:prstGeom>
          <a:noFill/>
        </p:spPr>
        <p:txBody>
          <a:bodyPr wrap="square">
            <a:spAutoFit/>
          </a:bodyPr>
          <a:lstStyle/>
          <a:p>
            <a:pPr marL="0" lvl="2" indent="0">
              <a:buNone/>
            </a:pPr>
            <a:endParaRPr lang="de-CH" dirty="0"/>
          </a:p>
          <a:p>
            <a:pPr marL="0" lvl="2" indent="0">
              <a:buNone/>
            </a:pPr>
            <a:r>
              <a:rPr lang="de-CH" sz="3200" dirty="0"/>
              <a:t>A kauft von B ein Occasionsauto für CHF 19’000. Das Auto wird mit »wie neu und frisch ab Service» mit einem KM-Stand von 2’500 km verkauft. Drei Monate später stellt sich heraus, dass das Getriebe in Kürze auszutauschen ist.</a:t>
            </a:r>
          </a:p>
          <a:p>
            <a:pPr marL="0" lvl="2" indent="0">
              <a:buNone/>
            </a:pPr>
            <a:r>
              <a:rPr lang="de-CH" sz="3200" dirty="0"/>
              <a:t>B stellt sich auf den Standpunkt, dass A die Mängelrügefrist verpasst habe.</a:t>
            </a:r>
          </a:p>
          <a:p>
            <a:endParaRPr lang="de-CH" sz="3200" dirty="0"/>
          </a:p>
          <a:p>
            <a:endParaRPr lang="de-CH" sz="3200" dirty="0"/>
          </a:p>
        </p:txBody>
      </p:sp>
    </p:spTree>
    <p:extLst>
      <p:ext uri="{BB962C8B-B14F-4D97-AF65-F5344CB8AC3E}">
        <p14:creationId xmlns:p14="http://schemas.microsoft.com/office/powerpoint/2010/main" val="10781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483518"/>
            <a:ext cx="7632848" cy="443106"/>
          </a:xfrm>
        </p:spPr>
        <p:txBody>
          <a:bodyPr/>
          <a:lstStyle/>
          <a:p>
            <a:r>
              <a:rPr lang="de-CH" sz="2600" dirty="0"/>
              <a:t>«Sachgewährleistung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lvl="2"/>
            <a:r>
              <a:rPr lang="de-CH" dirty="0"/>
              <a:t>Verdeckte Mängel:</a:t>
            </a:r>
          </a:p>
          <a:p>
            <a:pPr lvl="4"/>
            <a:r>
              <a:rPr lang="de-CH" dirty="0"/>
              <a:t>Mangel, der bei ordnungsgemässer Prüfung nicht entdeckt werden kann.</a:t>
            </a:r>
          </a:p>
          <a:p>
            <a:pPr lvl="4"/>
            <a:r>
              <a:rPr lang="de-CH" dirty="0"/>
              <a:t>Sofortige Mängelrüge (2-3 Tage!)</a:t>
            </a:r>
          </a:p>
          <a:p>
            <a:pPr lvl="4"/>
            <a:r>
              <a:rPr lang="de-CH" dirty="0"/>
              <a:t>Keine Verjährung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45</a:t>
            </a:fld>
            <a:endParaRPr lang="de-CH" dirty="0"/>
          </a:p>
        </p:txBody>
      </p:sp>
    </p:spTree>
    <p:extLst>
      <p:ext uri="{BB962C8B-B14F-4D97-AF65-F5344CB8AC3E}">
        <p14:creationId xmlns:p14="http://schemas.microsoft.com/office/powerpoint/2010/main" val="182080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69896" y="483518"/>
            <a:ext cx="7632848" cy="443106"/>
          </a:xfrm>
        </p:spPr>
        <p:txBody>
          <a:bodyPr/>
          <a:lstStyle/>
          <a:p>
            <a:r>
              <a:rPr lang="de-CH" sz="2600" dirty="0"/>
              <a:t>«Sachgewährleistung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lvl="2"/>
            <a:r>
              <a:rPr lang="de-CH" dirty="0"/>
              <a:t>Ansprüche des Käufers:</a:t>
            </a:r>
          </a:p>
          <a:p>
            <a:pPr lvl="4"/>
            <a:r>
              <a:rPr lang="de-CH" dirty="0"/>
              <a:t>Wandelung = Rückabwicklung</a:t>
            </a:r>
          </a:p>
          <a:p>
            <a:pPr lvl="4"/>
            <a:r>
              <a:rPr lang="de-CH" dirty="0"/>
              <a:t>Minderung</a:t>
            </a:r>
          </a:p>
          <a:p>
            <a:pPr lvl="4"/>
            <a:r>
              <a:rPr lang="de-CH" dirty="0"/>
              <a:t>Nachbesserung (nur bei Gattungsware (Art. 206 OR) oder bei «Garantieabrede»)</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46</a:t>
            </a:fld>
            <a:endParaRPr lang="de-CH" dirty="0"/>
          </a:p>
        </p:txBody>
      </p:sp>
    </p:spTree>
    <p:extLst>
      <p:ext uri="{BB962C8B-B14F-4D97-AF65-F5344CB8AC3E}">
        <p14:creationId xmlns:p14="http://schemas.microsoft.com/office/powerpoint/2010/main" val="37664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483518"/>
            <a:ext cx="7632848" cy="443106"/>
          </a:xfrm>
        </p:spPr>
        <p:txBody>
          <a:bodyPr/>
          <a:lstStyle/>
          <a:p>
            <a:r>
              <a:rPr lang="de-CH" sz="2600" dirty="0"/>
              <a:t>«Kaufvertrag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marL="0" lvl="2" indent="0">
              <a:buNone/>
            </a:pPr>
            <a:r>
              <a:rPr lang="de-CH" dirty="0"/>
              <a:t>Voraussetzungen der Wandelung eines Kaufvertrages:</a:t>
            </a:r>
          </a:p>
          <a:p>
            <a:pPr lvl="3"/>
            <a:r>
              <a:rPr lang="de-CH" dirty="0"/>
              <a:t>Mangel</a:t>
            </a:r>
          </a:p>
          <a:p>
            <a:pPr lvl="3"/>
            <a:r>
              <a:rPr lang="de-CH" dirty="0"/>
              <a:t>Mängelrüge</a:t>
            </a:r>
          </a:p>
          <a:p>
            <a:pPr lvl="3"/>
            <a:r>
              <a:rPr lang="de-CH" dirty="0"/>
              <a:t>Keine Verjährung</a:t>
            </a:r>
          </a:p>
          <a:p>
            <a:pPr lvl="3"/>
            <a:r>
              <a:rPr lang="de-CH" dirty="0"/>
              <a:t>Wandelungserklärung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47</a:t>
            </a:fld>
            <a:endParaRPr lang="de-CH" dirty="0"/>
          </a:p>
        </p:txBody>
      </p:sp>
    </p:spTree>
    <p:extLst>
      <p:ext uri="{BB962C8B-B14F-4D97-AF65-F5344CB8AC3E}">
        <p14:creationId xmlns:p14="http://schemas.microsoft.com/office/powerpoint/2010/main" val="33050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73344" y="483518"/>
            <a:ext cx="7632848" cy="443106"/>
          </a:xfrm>
        </p:spPr>
        <p:txBody>
          <a:bodyPr/>
          <a:lstStyle/>
          <a:p>
            <a:r>
              <a:rPr lang="de-CH" sz="2600" dirty="0"/>
              <a:t>«Wandelung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563638"/>
            <a:ext cx="7344816" cy="4236545"/>
          </a:xfrm>
        </p:spPr>
        <p:txBody>
          <a:bodyPr/>
          <a:lstStyle/>
          <a:p>
            <a:pPr marL="0" lvl="2" indent="0">
              <a:buNone/>
            </a:pPr>
            <a:r>
              <a:rPr lang="de-CH" dirty="0"/>
              <a:t>Folgen:</a:t>
            </a:r>
          </a:p>
          <a:p>
            <a:pPr lvl="3"/>
            <a:r>
              <a:rPr lang="de-CH" dirty="0"/>
              <a:t>Rückabwicklung: Rückgabe der Kaufsache gegen Rückzahlung des Kaufpreises</a:t>
            </a:r>
          </a:p>
          <a:p>
            <a:pPr lvl="3"/>
            <a:r>
              <a:rPr lang="de-CH" dirty="0"/>
              <a:t>Schadenersatz (unmittelbarer Schaden)</a:t>
            </a:r>
          </a:p>
          <a:p>
            <a:pPr lvl="3"/>
            <a:r>
              <a:rPr lang="de-CH" dirty="0"/>
              <a:t>Schadenersatz bei Verschulden (weiterer Schaden)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48</a:t>
            </a:fld>
            <a:endParaRPr lang="de-CH" dirty="0"/>
          </a:p>
        </p:txBody>
      </p:sp>
    </p:spTree>
    <p:extLst>
      <p:ext uri="{BB962C8B-B14F-4D97-AF65-F5344CB8AC3E}">
        <p14:creationId xmlns:p14="http://schemas.microsoft.com/office/powerpoint/2010/main" val="2406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01912" y="483518"/>
            <a:ext cx="7632848" cy="443106"/>
          </a:xfrm>
        </p:spPr>
        <p:txBody>
          <a:bodyPr/>
          <a:lstStyle/>
          <a:p>
            <a:r>
              <a:rPr lang="de-CH" sz="2600" dirty="0"/>
              <a:t>«Grundstückkauf</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707654"/>
            <a:ext cx="7344816" cy="4236545"/>
          </a:xfrm>
        </p:spPr>
        <p:txBody>
          <a:bodyPr/>
          <a:lstStyle/>
          <a:p>
            <a:pPr lvl="3"/>
            <a:r>
              <a:rPr lang="de-CH" dirty="0"/>
              <a:t>Form: öffentliche Beurkundung</a:t>
            </a:r>
          </a:p>
          <a:p>
            <a:pPr lvl="3"/>
            <a:endParaRPr lang="de-CH" dirty="0"/>
          </a:p>
          <a:p>
            <a:pPr lvl="3"/>
            <a:r>
              <a:rPr lang="de-CH" dirty="0"/>
              <a:t>Zweck der Formvorschrift:</a:t>
            </a:r>
          </a:p>
          <a:p>
            <a:pPr lvl="4"/>
            <a:r>
              <a:rPr lang="de-CH" dirty="0"/>
              <a:t>Übereilungsschutz</a:t>
            </a:r>
          </a:p>
          <a:p>
            <a:pPr lvl="4"/>
            <a:r>
              <a:rPr lang="de-CH" dirty="0"/>
              <a:t>Beweis</a:t>
            </a:r>
          </a:p>
          <a:p>
            <a:pPr lvl="4"/>
            <a:r>
              <a:rPr lang="de-CH" dirty="0"/>
              <a:t>Basis für Eintrag im Grundbuch</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49</a:t>
            </a:fld>
            <a:endParaRPr lang="de-CH" dirty="0"/>
          </a:p>
        </p:txBody>
      </p:sp>
    </p:spTree>
    <p:extLst>
      <p:ext uri="{BB962C8B-B14F-4D97-AF65-F5344CB8AC3E}">
        <p14:creationId xmlns:p14="http://schemas.microsoft.com/office/powerpoint/2010/main" val="40027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«Zivilprozessordnung»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Materielles Recht vs. Formelles Recht</a:t>
            </a:r>
          </a:p>
          <a:p>
            <a:pPr lvl="3"/>
            <a:endParaRPr lang="de-CH" dirty="0"/>
          </a:p>
          <a:p>
            <a:pPr lvl="3"/>
            <a:r>
              <a:rPr lang="de-CH" dirty="0"/>
              <a:t>Prozessrecht</a:t>
            </a:r>
          </a:p>
          <a:p>
            <a:pPr lvl="3"/>
            <a:endParaRPr lang="de-CH" dirty="0"/>
          </a:p>
          <a:p>
            <a:pPr lvl="3"/>
            <a:r>
              <a:rPr lang="de-CH" dirty="0"/>
              <a:t>Zwangsvollstreckungsrecht</a:t>
            </a:r>
          </a:p>
          <a:p>
            <a:pPr lvl="3"/>
            <a:endParaRPr lang="de-CH" dirty="0"/>
          </a:p>
          <a:p>
            <a:pPr lvl="3"/>
            <a:r>
              <a:rPr lang="de-CH" dirty="0"/>
              <a:t>Geschichte der ZPO</a:t>
            </a:r>
          </a:p>
          <a:p>
            <a:pPr lvl="3"/>
            <a:endParaRPr lang="de-CH" dirty="0"/>
          </a:p>
          <a:p>
            <a:pPr lvl="3"/>
            <a:r>
              <a:rPr lang="de-CH" dirty="0"/>
              <a:t>Inhalt und Aufbau der ZPO (vgl. Skript)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25198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483518"/>
            <a:ext cx="7632848" cy="443106"/>
          </a:xfrm>
        </p:spPr>
        <p:txBody>
          <a:bodyPr/>
          <a:lstStyle/>
          <a:p>
            <a:r>
              <a:rPr lang="de-CH" sz="2600" dirty="0"/>
              <a:t>«Repetition: Formvorschriften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563638"/>
            <a:ext cx="7344816" cy="4236545"/>
          </a:xfrm>
        </p:spPr>
        <p:txBody>
          <a:bodyPr/>
          <a:lstStyle/>
          <a:p>
            <a:pPr lvl="3"/>
            <a:r>
              <a:rPr lang="de-CH" dirty="0"/>
              <a:t>Formlosigkeit: Art. 11 OR</a:t>
            </a:r>
          </a:p>
          <a:p>
            <a:pPr lvl="3"/>
            <a:r>
              <a:rPr lang="de-CH" dirty="0"/>
              <a:t>Einfache Schriftlichkeit: Art. 243 Abs. 1 OR</a:t>
            </a:r>
          </a:p>
          <a:p>
            <a:pPr lvl="3"/>
            <a:r>
              <a:rPr lang="de-CH" dirty="0"/>
              <a:t>Qualifizierte Schriftlichkeit: Art. 493 I, II OR</a:t>
            </a:r>
          </a:p>
          <a:p>
            <a:pPr lvl="3"/>
            <a:r>
              <a:rPr lang="de-CH" dirty="0" err="1"/>
              <a:t>Öff</a:t>
            </a:r>
            <a:r>
              <a:rPr lang="de-CH" dirty="0"/>
              <a:t>. Beurkundung: Art. 216 OR</a:t>
            </a:r>
          </a:p>
          <a:p>
            <a:pPr lvl="3"/>
            <a:r>
              <a:rPr lang="de-CH" dirty="0"/>
              <a:t>Eintrag in ein öffentliches Register: Art. 715 ZGB</a:t>
            </a:r>
          </a:p>
          <a:p>
            <a:pPr lvl="3"/>
            <a:r>
              <a:rPr lang="de-CH" dirty="0" err="1"/>
              <a:t>Öff</a:t>
            </a:r>
            <a:r>
              <a:rPr lang="de-CH" dirty="0"/>
              <a:t>. Beurkundung und Registereintrag: Art. 629, 640, 643 OR</a:t>
            </a:r>
          </a:p>
          <a:p>
            <a:pPr lvl="3"/>
            <a:r>
              <a:rPr lang="de-CH" dirty="0"/>
              <a:t>Vertraglich vorbehaltene Form: Art. 16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50</a:t>
            </a:fld>
            <a:endParaRPr lang="de-CH" dirty="0"/>
          </a:p>
        </p:txBody>
      </p:sp>
    </p:spTree>
    <p:extLst>
      <p:ext uri="{BB962C8B-B14F-4D97-AF65-F5344CB8AC3E}">
        <p14:creationId xmlns:p14="http://schemas.microsoft.com/office/powerpoint/2010/main" val="810001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449106"/>
          </a:xfrm>
        </p:spPr>
        <p:txBody>
          <a:bodyPr/>
          <a:lstStyle/>
          <a:p>
            <a:r>
              <a:rPr lang="de-CH" sz="2600" dirty="0"/>
              <a:t>«Grundstückkauf</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635646"/>
            <a:ext cx="7344816" cy="4236545"/>
          </a:xfrm>
        </p:spPr>
        <p:txBody>
          <a:bodyPr/>
          <a:lstStyle/>
          <a:p>
            <a:pPr lvl="3"/>
            <a:r>
              <a:rPr lang="de-CH" dirty="0"/>
              <a:t>Übergang des Eigentums:</a:t>
            </a:r>
          </a:p>
          <a:p>
            <a:pPr lvl="4"/>
            <a:r>
              <a:rPr lang="de-CH" dirty="0"/>
              <a:t>Mit Eintragung im Grundbuch (NICHT mit Vertragsabschluss, Analogie zur Übergabe der Sache beim Fahrniskauf).</a:t>
            </a:r>
          </a:p>
          <a:p>
            <a:pPr lvl="4"/>
            <a:r>
              <a:rPr lang="de-CH" dirty="0"/>
              <a:t>Zeitpunkt der Eintragung kann und soll durch Parteien bestimmt werden (z.B. Vereinbarung von Bedingungen, wann eingetragen werden darf).</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51</a:t>
            </a:fld>
            <a:endParaRPr lang="de-CH" dirty="0"/>
          </a:p>
        </p:txBody>
      </p:sp>
    </p:spTree>
    <p:extLst>
      <p:ext uri="{BB962C8B-B14F-4D97-AF65-F5344CB8AC3E}">
        <p14:creationId xmlns:p14="http://schemas.microsoft.com/office/powerpoint/2010/main" val="390024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483518"/>
            <a:ext cx="7632848" cy="443106"/>
          </a:xfrm>
        </p:spPr>
        <p:txBody>
          <a:bodyPr/>
          <a:lstStyle/>
          <a:p>
            <a:r>
              <a:rPr lang="de-CH" sz="2600" dirty="0"/>
              <a:t>«Grundstückkauf</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marL="1587" lvl="3" indent="0">
              <a:buNone/>
            </a:pPr>
            <a:r>
              <a:rPr lang="de-CH" dirty="0"/>
              <a:t>Gefahrtragung:</a:t>
            </a:r>
          </a:p>
          <a:p>
            <a:pPr lvl="3"/>
            <a:r>
              <a:rPr lang="de-CH" dirty="0"/>
              <a:t>Analog Fahrniskauf </a:t>
            </a:r>
          </a:p>
          <a:p>
            <a:pPr lvl="3"/>
            <a:r>
              <a:rPr lang="de-CH" dirty="0"/>
              <a:t>Durch Notar wird Zeitpunkt fast immer geregelt</a:t>
            </a:r>
          </a:p>
          <a:p>
            <a:pPr lvl="3"/>
            <a:r>
              <a:rPr lang="de-CH" dirty="0"/>
              <a:t>Art. 220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52</a:t>
            </a:fld>
            <a:endParaRPr lang="de-CH" dirty="0"/>
          </a:p>
        </p:txBody>
      </p:sp>
    </p:spTree>
    <p:extLst>
      <p:ext uri="{BB962C8B-B14F-4D97-AF65-F5344CB8AC3E}">
        <p14:creationId xmlns:p14="http://schemas.microsoft.com/office/powerpoint/2010/main" val="23414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527642"/>
          </a:xfrm>
        </p:spPr>
        <p:txBody>
          <a:bodyPr/>
          <a:lstStyle/>
          <a:p>
            <a:r>
              <a:rPr lang="de-CH" sz="2600" dirty="0"/>
              <a:t>«Grundstückkauf</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marL="1587" lvl="3" indent="0">
              <a:buNone/>
            </a:pPr>
            <a:r>
              <a:rPr lang="de-CH" dirty="0"/>
              <a:t>Gewährleistung:</a:t>
            </a:r>
          </a:p>
          <a:p>
            <a:pPr lvl="3"/>
            <a:r>
              <a:rPr lang="de-CH" dirty="0"/>
              <a:t>Analog Fahrniskauf (Art. 221 OR)</a:t>
            </a:r>
          </a:p>
          <a:p>
            <a:pPr lvl="3"/>
            <a:r>
              <a:rPr lang="de-CH" dirty="0"/>
              <a:t>Längere Verjährungsfrist: 5 Jahre (Art. 219 OR)</a:t>
            </a:r>
          </a:p>
          <a:p>
            <a:pPr lvl="3"/>
            <a:r>
              <a:rPr lang="de-CH" dirty="0"/>
              <a:t>Haftung für Grösse (Art. 219 Abs. 1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53</a:t>
            </a:fld>
            <a:endParaRPr lang="de-CH" dirty="0"/>
          </a:p>
        </p:txBody>
      </p:sp>
    </p:spTree>
    <p:extLst>
      <p:ext uri="{BB962C8B-B14F-4D97-AF65-F5344CB8AC3E}">
        <p14:creationId xmlns:p14="http://schemas.microsoft.com/office/powerpoint/2010/main" val="12045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18000"/>
            <a:extLst>
              <a:ext uri="{28A0092B-C50C-407E-A947-70E740481C1C}">
                <a14:useLocalDpi xmlns:a14="http://schemas.microsoft.com/office/drawing/2010/main"/>
              </a:ext>
            </a:extLst>
          </a:blip>
          <a:srcRect/>
          <a:stretch/>
        </p:blipFill>
        <p:spPr>
          <a:xfrm>
            <a:off x="2223963" y="167746"/>
            <a:ext cx="4716531"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54</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413984"/>
            <a:ext cx="7749405" cy="4801314"/>
          </a:xfrm>
          <a:prstGeom prst="rect">
            <a:avLst/>
          </a:prstGeom>
          <a:noFill/>
        </p:spPr>
        <p:txBody>
          <a:bodyPr wrap="square">
            <a:spAutoFit/>
          </a:bodyPr>
          <a:lstStyle/>
          <a:p>
            <a:pPr marL="0" lvl="2" indent="0">
              <a:buNone/>
            </a:pPr>
            <a:endParaRPr lang="de-CH" dirty="0"/>
          </a:p>
          <a:p>
            <a:pPr marL="0" lvl="2" indent="0">
              <a:buNone/>
            </a:pPr>
            <a:r>
              <a:rPr lang="de-CH" sz="3200" dirty="0"/>
              <a:t>A und B vereinbaren, ihre beiden Autos zu tauschen. Zwei Tage nach der Übergabe stellt A fest, dass </a:t>
            </a:r>
            <a:r>
              <a:rPr lang="de-CH" sz="3200" dirty="0" err="1"/>
              <a:t>B’s</a:t>
            </a:r>
            <a:r>
              <a:rPr lang="de-CH" sz="3200" dirty="0"/>
              <a:t> Auto ein Unfallwagen ist, was dieser ihm nicht mitgeteilt hat, was aber auch nicht offensichtlich war.</a:t>
            </a:r>
          </a:p>
          <a:p>
            <a:pPr marL="0" lvl="2" indent="0">
              <a:buNone/>
            </a:pPr>
            <a:r>
              <a:rPr lang="de-CH" sz="3200" dirty="0"/>
              <a:t>Wie ist die Rechtslage?</a:t>
            </a:r>
          </a:p>
          <a:p>
            <a:pPr marL="0" lvl="2" indent="0">
              <a:buNone/>
            </a:pPr>
            <a:endParaRPr lang="de-CH" sz="3200" dirty="0"/>
          </a:p>
          <a:p>
            <a:endParaRPr lang="de-CH" sz="3200" dirty="0"/>
          </a:p>
          <a:p>
            <a:endParaRPr lang="de-CH" sz="3200" dirty="0"/>
          </a:p>
        </p:txBody>
      </p:sp>
    </p:spTree>
    <p:extLst>
      <p:ext uri="{BB962C8B-B14F-4D97-AF65-F5344CB8AC3E}">
        <p14:creationId xmlns:p14="http://schemas.microsoft.com/office/powerpoint/2010/main" val="535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«Tausch: Art. 237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083168"/>
            <a:ext cx="7344816" cy="4236545"/>
          </a:xfrm>
        </p:spPr>
        <p:txBody>
          <a:bodyPr/>
          <a:lstStyle/>
          <a:p>
            <a:pPr marL="1587" lvl="3" indent="0">
              <a:buNone/>
            </a:pPr>
            <a:endParaRPr lang="de-CH" dirty="0"/>
          </a:p>
          <a:p>
            <a:pPr marL="1587" lvl="3" indent="0">
              <a:buNone/>
            </a:pPr>
            <a:endParaRPr lang="de-CH" dirty="0"/>
          </a:p>
          <a:p>
            <a:pPr marL="1587" lvl="3" indent="0">
              <a:buNone/>
            </a:pPr>
            <a:endParaRPr lang="de-CH" dirty="0"/>
          </a:p>
          <a:p>
            <a:pPr marL="1587" lvl="3" indent="0">
              <a:buNone/>
            </a:pPr>
            <a:r>
              <a:rPr lang="de-CH" dirty="0"/>
              <a:t>Verweis auf Kaufregeln:</a:t>
            </a:r>
          </a:p>
          <a:p>
            <a:pPr marL="1587" lvl="3" indent="0">
              <a:buNone/>
            </a:pPr>
            <a:endParaRPr lang="de-CH" dirty="0"/>
          </a:p>
          <a:p>
            <a:pPr marL="1587" lvl="3" indent="0">
              <a:buNone/>
            </a:pPr>
            <a:r>
              <a:rPr lang="de-CH" dirty="0"/>
              <a:t>Jede Partei mit Bezug auf Ware als Käufer/Verkäufer zu behandeln mit entsprechenden Mängelrechten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55</a:t>
            </a:fld>
            <a:endParaRPr lang="de-CH" dirty="0"/>
          </a:p>
        </p:txBody>
      </p:sp>
    </p:spTree>
    <p:extLst>
      <p:ext uri="{BB962C8B-B14F-4D97-AF65-F5344CB8AC3E}">
        <p14:creationId xmlns:p14="http://schemas.microsoft.com/office/powerpoint/2010/main" val="25727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47018"/>
            <a:ext cx="7632848" cy="443106"/>
          </a:xfrm>
        </p:spPr>
        <p:txBody>
          <a:bodyPr/>
          <a:lstStyle/>
          <a:p>
            <a:r>
              <a:rPr lang="de-CH" sz="2600" dirty="0"/>
              <a:t>«Überblick über diesen Unterrichtsteil</a:t>
            </a:r>
            <a:r>
              <a:rPr lang="de-CH" sz="2400" dirty="0"/>
              <a:t>»</a:t>
            </a:r>
            <a:endParaRPr lang="de-CH" sz="2600" dirty="0"/>
          </a:p>
        </p:txBody>
      </p:sp>
      <p:graphicFrame>
        <p:nvGraphicFramePr>
          <p:cNvPr id="5" name="Inhaltsplatzhalter 4">
            <a:extLst>
              <a:ext uri="{FF2B5EF4-FFF2-40B4-BE49-F238E27FC236}">
                <a16:creationId xmlns:a16="http://schemas.microsoft.com/office/drawing/2014/main" id="{2172F2FD-1779-AA43-BB35-AC8A0E83F999}"/>
              </a:ext>
            </a:extLst>
          </p:cNvPr>
          <p:cNvGraphicFramePr>
            <a:graphicFrameLocks noGrp="1"/>
          </p:cNvGraphicFramePr>
          <p:nvPr>
            <p:ph idx="1"/>
            <p:extLst>
              <p:ext uri="{D42A27DB-BD31-4B8C-83A1-F6EECF244321}">
                <p14:modId xmlns:p14="http://schemas.microsoft.com/office/powerpoint/2010/main" val="228624872"/>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56</a:t>
            </a:fld>
            <a:endParaRPr lang="de-CH" dirty="0"/>
          </a:p>
        </p:txBody>
      </p:sp>
    </p:spTree>
    <p:extLst>
      <p:ext uri="{BB962C8B-B14F-4D97-AF65-F5344CB8AC3E}">
        <p14:creationId xmlns:p14="http://schemas.microsoft.com/office/powerpoint/2010/main" val="2716243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483518"/>
            <a:ext cx="7632848" cy="443106"/>
          </a:xfrm>
        </p:spPr>
        <p:txBody>
          <a:bodyPr/>
          <a:lstStyle/>
          <a:p>
            <a:r>
              <a:rPr lang="de-CH" sz="2600" dirty="0"/>
              <a:t>«Schenkung: Art. 239ff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lvl="3"/>
            <a:r>
              <a:rPr lang="de-CH" dirty="0"/>
              <a:t>Zuwendung unter Lebenden, die zu einer Bereicherung ohne Gegenwert führt</a:t>
            </a:r>
          </a:p>
          <a:p>
            <a:pPr lvl="3"/>
            <a:r>
              <a:rPr lang="de-CH" dirty="0"/>
              <a:t>Abgrenzung zum Erbrecht</a:t>
            </a:r>
          </a:p>
          <a:p>
            <a:pPr lvl="3"/>
            <a:r>
              <a:rPr lang="de-CH" dirty="0"/>
              <a:t>Voraussetzungen:</a:t>
            </a:r>
          </a:p>
          <a:p>
            <a:pPr lvl="4"/>
            <a:r>
              <a:rPr lang="de-CH" dirty="0"/>
              <a:t>Handlungsfähigkeit (13ff ZGB)</a:t>
            </a:r>
          </a:p>
          <a:p>
            <a:pPr lvl="4"/>
            <a:r>
              <a:rPr lang="de-CH" dirty="0"/>
              <a:t>Keine Einschränkung gemäss Eherecht und Erbrecht (!)</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57</a:t>
            </a:fld>
            <a:endParaRPr lang="de-CH" dirty="0"/>
          </a:p>
        </p:txBody>
      </p:sp>
    </p:spTree>
    <p:extLst>
      <p:ext uri="{BB962C8B-B14F-4D97-AF65-F5344CB8AC3E}">
        <p14:creationId xmlns:p14="http://schemas.microsoft.com/office/powerpoint/2010/main" val="331177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1FB2796-A065-434B-A59E-DD317A4E984F}"/>
              </a:ext>
            </a:extLst>
          </p:cNvPr>
          <p:cNvSpPr txBox="1"/>
          <p:nvPr/>
        </p:nvSpPr>
        <p:spPr>
          <a:xfrm>
            <a:off x="765945" y="413984"/>
            <a:ext cx="7749405" cy="4585871"/>
          </a:xfrm>
          <a:prstGeom prst="rect">
            <a:avLst/>
          </a:prstGeom>
          <a:noFill/>
        </p:spPr>
        <p:txBody>
          <a:bodyPr wrap="square">
            <a:spAutoFit/>
          </a:bodyPr>
          <a:lstStyle/>
          <a:p>
            <a:pPr marL="0" lvl="2" indent="0">
              <a:buNone/>
            </a:pPr>
            <a:endParaRPr lang="de-CH" dirty="0"/>
          </a:p>
          <a:p>
            <a:pPr marL="1587" lvl="3" indent="0">
              <a:buNone/>
            </a:pPr>
            <a:endParaRPr lang="de-CH" dirty="0"/>
          </a:p>
          <a:p>
            <a:pPr marL="0" lvl="2"/>
            <a:r>
              <a:rPr lang="de-CH" sz="3200" dirty="0"/>
              <a:t>A will B sein Auto schenken und teilt B dies auch mit. Drei Tage später hat A es sich anders überlegt und widerruft sein Versprechen. </a:t>
            </a:r>
          </a:p>
          <a:p>
            <a:pPr marL="0" lvl="2" indent="0">
              <a:buNone/>
            </a:pPr>
            <a:endParaRPr lang="de-CH" sz="3200" dirty="0"/>
          </a:p>
          <a:p>
            <a:pPr marL="0" lvl="2" indent="0">
              <a:buNone/>
            </a:pPr>
            <a:endParaRPr lang="de-CH" sz="3200" dirty="0"/>
          </a:p>
          <a:p>
            <a:endParaRPr lang="de-CH" sz="3200" dirty="0"/>
          </a:p>
          <a:p>
            <a:endParaRPr lang="de-CH" sz="3200" dirty="0"/>
          </a:p>
        </p:txBody>
      </p:sp>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24000"/>
            <a:extLst>
              <a:ext uri="{28A0092B-C50C-407E-A947-70E740481C1C}">
                <a14:useLocalDpi xmlns:a14="http://schemas.microsoft.com/office/drawing/2010/main"/>
              </a:ext>
            </a:extLst>
          </a:blip>
          <a:srcRect/>
          <a:stretch/>
        </p:blipFill>
        <p:spPr>
          <a:xfrm>
            <a:off x="2051720" y="969510"/>
            <a:ext cx="6797339" cy="417399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58</a:t>
            </a:fld>
            <a:endParaRPr lang="de-CH" dirty="0"/>
          </a:p>
        </p:txBody>
      </p:sp>
    </p:spTree>
    <p:extLst>
      <p:ext uri="{BB962C8B-B14F-4D97-AF65-F5344CB8AC3E}">
        <p14:creationId xmlns:p14="http://schemas.microsoft.com/office/powerpoint/2010/main" val="37829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6000"/>
            <a:extLst>
              <a:ext uri="{28A0092B-C50C-407E-A947-70E740481C1C}">
                <a14:useLocalDpi xmlns:a14="http://schemas.microsoft.com/office/drawing/2010/main"/>
              </a:ext>
            </a:extLst>
          </a:blip>
          <a:srcRect/>
          <a:stretch/>
        </p:blipFill>
        <p:spPr>
          <a:xfrm>
            <a:off x="0" y="-1138461"/>
            <a:ext cx="9144000" cy="6086475"/>
          </a:xfrm>
          <a:prstGeom prst="rect">
            <a:avLst/>
          </a:prstGeom>
        </p:spPr>
      </p:pic>
      <p:sp>
        <p:nvSpPr>
          <p:cNvPr id="5" name="Textfeld 4">
            <a:extLst>
              <a:ext uri="{FF2B5EF4-FFF2-40B4-BE49-F238E27FC236}">
                <a16:creationId xmlns:a16="http://schemas.microsoft.com/office/drawing/2014/main" id="{91FB2796-A065-434B-A59E-DD317A4E984F}"/>
              </a:ext>
            </a:extLst>
          </p:cNvPr>
          <p:cNvSpPr txBox="1"/>
          <p:nvPr/>
        </p:nvSpPr>
        <p:spPr>
          <a:xfrm>
            <a:off x="765945" y="413984"/>
            <a:ext cx="7749405" cy="6494085"/>
          </a:xfrm>
          <a:prstGeom prst="rect">
            <a:avLst/>
          </a:prstGeom>
          <a:noFill/>
        </p:spPr>
        <p:txBody>
          <a:bodyPr wrap="square">
            <a:spAutoFit/>
          </a:bodyPr>
          <a:lstStyle/>
          <a:p>
            <a:pPr marL="0" lvl="2" indent="0">
              <a:buNone/>
            </a:pPr>
            <a:endParaRPr lang="de-CH" sz="3200" dirty="0"/>
          </a:p>
          <a:p>
            <a:pPr marL="0" lvl="2" indent="0">
              <a:buNone/>
            </a:pPr>
            <a:r>
              <a:rPr lang="de-CH" sz="3200" dirty="0"/>
              <a:t>A will B sein Grundstück in Basel schenken und teilt B dies in Form eines unterzeichneten Briefs auch mit. Drei Tage später hat A es sich anders überlegt und widerruft sein Versprechen schriftlich. </a:t>
            </a:r>
          </a:p>
          <a:p>
            <a:pPr marL="0" lvl="2" indent="0">
              <a:buNone/>
            </a:pPr>
            <a:endParaRPr lang="de-CH" sz="3200" dirty="0"/>
          </a:p>
          <a:p>
            <a:pPr marL="0" lvl="2" indent="0">
              <a:buNone/>
            </a:pPr>
            <a:r>
              <a:rPr lang="de-CH" sz="3200" dirty="0"/>
              <a:t>Wie ist die Rechtslage?</a:t>
            </a:r>
          </a:p>
          <a:p>
            <a:pPr marL="0" lvl="2"/>
            <a:endParaRPr lang="de-CH" sz="3200" dirty="0"/>
          </a:p>
          <a:p>
            <a:pPr marL="0" lvl="2" indent="0">
              <a:buNone/>
            </a:pPr>
            <a:endParaRPr lang="de-CH" sz="3200" dirty="0"/>
          </a:p>
          <a:p>
            <a:pPr marL="0" lvl="2" indent="0">
              <a:buNone/>
            </a:pPr>
            <a:endParaRPr lang="de-CH" sz="3200" dirty="0"/>
          </a:p>
          <a:p>
            <a:endParaRPr lang="de-CH" sz="3200" dirty="0"/>
          </a:p>
          <a:p>
            <a:endParaRPr lang="de-CH" sz="3200" dirty="0"/>
          </a:p>
        </p:txBody>
      </p:sp>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59</a:t>
            </a:fld>
            <a:endParaRPr lang="de-CH" dirty="0"/>
          </a:p>
        </p:txBody>
      </p:sp>
    </p:spTree>
    <p:extLst>
      <p:ext uri="{BB962C8B-B14F-4D97-AF65-F5344CB8AC3E}">
        <p14:creationId xmlns:p14="http://schemas.microsoft.com/office/powerpoint/2010/main" val="7851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«Verfahren für kantonale Instanzen»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Streitige Zivilsachen</a:t>
            </a:r>
          </a:p>
          <a:p>
            <a:pPr lvl="3"/>
            <a:endParaRPr lang="de-CH" dirty="0"/>
          </a:p>
          <a:p>
            <a:pPr lvl="3"/>
            <a:r>
              <a:rPr lang="de-CH" dirty="0"/>
              <a:t>Freiwillige Gerichtsbarkeit</a:t>
            </a:r>
          </a:p>
          <a:p>
            <a:pPr lvl="3"/>
            <a:endParaRPr lang="de-CH" dirty="0"/>
          </a:p>
          <a:p>
            <a:pPr lvl="3"/>
            <a:r>
              <a:rPr lang="de-CH" dirty="0"/>
              <a:t>Gerichtliche Angelegenheiten in Schuldbetreibungs- und Konkurssachen</a:t>
            </a:r>
          </a:p>
          <a:p>
            <a:pPr lvl="3"/>
            <a:r>
              <a:rPr lang="de-CH" dirty="0"/>
              <a:t>Schiedsgerichtsbarkeit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13661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80192" y="555526"/>
            <a:ext cx="7632848" cy="371098"/>
          </a:xfrm>
        </p:spPr>
        <p:txBody>
          <a:bodyPr/>
          <a:lstStyle/>
          <a:p>
            <a:r>
              <a:rPr lang="de-CH" sz="2600" dirty="0"/>
              <a:t>«Schenkung: Art. 239ff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marL="1587" lvl="3" indent="0">
              <a:buNone/>
            </a:pPr>
            <a:r>
              <a:rPr lang="de-CH" b="1" dirty="0"/>
              <a:t>Form der Schenkung:</a:t>
            </a:r>
          </a:p>
          <a:p>
            <a:pPr marL="1587" lvl="3" indent="0">
              <a:buNone/>
            </a:pPr>
            <a:endParaRPr lang="de-CH" dirty="0"/>
          </a:p>
          <a:p>
            <a:pPr lvl="3"/>
            <a:r>
              <a:rPr lang="de-CH" dirty="0"/>
              <a:t>Handschenkung: Formfrei möglich</a:t>
            </a:r>
          </a:p>
          <a:p>
            <a:pPr lvl="3"/>
            <a:endParaRPr lang="de-CH" dirty="0"/>
          </a:p>
          <a:p>
            <a:pPr lvl="3"/>
            <a:r>
              <a:rPr lang="de-CH" dirty="0"/>
              <a:t>Schenkungsversprechen: Schriftlichkeit, allerdings nur Unterschrift des Schenkers erforderlich.</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60</a:t>
            </a:fld>
            <a:endParaRPr lang="de-CH" dirty="0"/>
          </a:p>
        </p:txBody>
      </p:sp>
    </p:spTree>
    <p:extLst>
      <p:ext uri="{BB962C8B-B14F-4D97-AF65-F5344CB8AC3E}">
        <p14:creationId xmlns:p14="http://schemas.microsoft.com/office/powerpoint/2010/main" val="20386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47018"/>
            <a:ext cx="7632848" cy="443106"/>
          </a:xfrm>
        </p:spPr>
        <p:txBody>
          <a:bodyPr/>
          <a:lstStyle/>
          <a:p>
            <a:r>
              <a:rPr lang="de-CH" sz="2600" dirty="0"/>
              <a:t>«Überblick über diesen Unterrichtsteil</a:t>
            </a:r>
            <a:r>
              <a:rPr lang="de-CH" sz="2400" dirty="0"/>
              <a:t>»</a:t>
            </a:r>
            <a:endParaRPr lang="de-CH" sz="2600" dirty="0"/>
          </a:p>
        </p:txBody>
      </p:sp>
      <p:graphicFrame>
        <p:nvGraphicFramePr>
          <p:cNvPr id="5" name="Inhaltsplatzhalter 4">
            <a:extLst>
              <a:ext uri="{FF2B5EF4-FFF2-40B4-BE49-F238E27FC236}">
                <a16:creationId xmlns:a16="http://schemas.microsoft.com/office/drawing/2014/main" id="{2172F2FD-1779-AA43-BB35-AC8A0E83F999}"/>
              </a:ext>
            </a:extLst>
          </p:cNvPr>
          <p:cNvGraphicFramePr>
            <a:graphicFrameLocks noGrp="1"/>
          </p:cNvGraphicFramePr>
          <p:nvPr>
            <p:ph idx="1"/>
            <p:extLst>
              <p:ext uri="{D42A27DB-BD31-4B8C-83A1-F6EECF244321}">
                <p14:modId xmlns:p14="http://schemas.microsoft.com/office/powerpoint/2010/main" val="3162449282"/>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61</a:t>
            </a:fld>
            <a:endParaRPr lang="de-CH" dirty="0"/>
          </a:p>
        </p:txBody>
      </p:sp>
    </p:spTree>
    <p:extLst>
      <p:ext uri="{BB962C8B-B14F-4D97-AF65-F5344CB8AC3E}">
        <p14:creationId xmlns:p14="http://schemas.microsoft.com/office/powerpoint/2010/main" val="3535421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72309" y="555526"/>
            <a:ext cx="7632848" cy="371098"/>
          </a:xfrm>
        </p:spPr>
        <p:txBody>
          <a:bodyPr/>
          <a:lstStyle/>
          <a:p>
            <a:r>
              <a:rPr lang="de-CH" sz="2600" dirty="0"/>
              <a:t>«Werkvertrag: Lernziele</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lvl="3"/>
            <a:r>
              <a:rPr lang="de-CH" dirty="0"/>
              <a:t>Erkennen eines Werkvertrages oder eines verwandten Vertragstypus</a:t>
            </a:r>
          </a:p>
          <a:p>
            <a:pPr lvl="3"/>
            <a:r>
              <a:rPr lang="de-CH" dirty="0"/>
              <a:t>Rechte und Pflichten der Parteien anhand von Beispiel erklären</a:t>
            </a:r>
          </a:p>
          <a:p>
            <a:pPr lvl="3"/>
            <a:r>
              <a:rPr lang="de-CH" dirty="0"/>
              <a:t>Pflichten des Unternehmers und das Vorgehen bei Mängeln aufzeigen</a:t>
            </a:r>
          </a:p>
          <a:p>
            <a:pPr lvl="3"/>
            <a:r>
              <a:rPr lang="de-CH" dirty="0"/>
              <a:t>Wahlmöglichkeit des Bestellers bei Werkmängeln aufzeigen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62</a:t>
            </a:fld>
            <a:endParaRPr lang="de-CH" dirty="0"/>
          </a:p>
        </p:txBody>
      </p:sp>
    </p:spTree>
    <p:extLst>
      <p:ext uri="{BB962C8B-B14F-4D97-AF65-F5344CB8AC3E}">
        <p14:creationId xmlns:p14="http://schemas.microsoft.com/office/powerpoint/2010/main" val="31568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06488" y="555526"/>
            <a:ext cx="7632848" cy="371098"/>
          </a:xfrm>
        </p:spPr>
        <p:txBody>
          <a:bodyPr/>
          <a:lstStyle/>
          <a:p>
            <a:r>
              <a:rPr lang="de-CH" sz="2600" dirty="0"/>
              <a:t>«Werkvertragstypen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06488" y="1563638"/>
            <a:ext cx="7344816" cy="4236545"/>
          </a:xfrm>
        </p:spPr>
        <p:txBody>
          <a:bodyPr/>
          <a:lstStyle/>
          <a:p>
            <a:pPr lvl="3"/>
            <a:r>
              <a:rPr lang="de-CH" dirty="0"/>
              <a:t>Einzelunternehmer</a:t>
            </a:r>
          </a:p>
          <a:p>
            <a:pPr lvl="3"/>
            <a:endParaRPr lang="de-CH" dirty="0"/>
          </a:p>
          <a:p>
            <a:pPr lvl="3"/>
            <a:r>
              <a:rPr lang="de-CH" dirty="0"/>
              <a:t>Generalunternehmer</a:t>
            </a:r>
          </a:p>
          <a:p>
            <a:pPr lvl="3"/>
            <a:endParaRPr lang="de-CH" dirty="0"/>
          </a:p>
          <a:p>
            <a:pPr lvl="3"/>
            <a:r>
              <a:rPr lang="de-CH" dirty="0"/>
              <a:t>Totalunternehmer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63</a:t>
            </a:fld>
            <a:endParaRPr lang="de-CH" dirty="0"/>
          </a:p>
        </p:txBody>
      </p:sp>
    </p:spTree>
    <p:extLst>
      <p:ext uri="{BB962C8B-B14F-4D97-AF65-F5344CB8AC3E}">
        <p14:creationId xmlns:p14="http://schemas.microsoft.com/office/powerpoint/2010/main" val="210916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75709" y="555526"/>
            <a:ext cx="7632848" cy="371098"/>
          </a:xfrm>
        </p:spPr>
        <p:txBody>
          <a:bodyPr/>
          <a:lstStyle/>
          <a:p>
            <a:r>
              <a:rPr lang="de-CH" sz="2600" dirty="0"/>
              <a:t>«Werkvertrag: Art. 363ff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1587" lvl="3" indent="0">
              <a:buNone/>
            </a:pPr>
            <a:r>
              <a:rPr lang="de-CH" dirty="0"/>
              <a:t>Hauptpflichten:</a:t>
            </a:r>
          </a:p>
          <a:p>
            <a:pPr marL="1587" lvl="3" indent="0">
              <a:buNone/>
            </a:pPr>
            <a:endParaRPr lang="de-CH" dirty="0"/>
          </a:p>
          <a:p>
            <a:pPr lvl="3"/>
            <a:r>
              <a:rPr lang="de-CH" dirty="0"/>
              <a:t>Herstellung des Werkes und Ablieferung durch Unternehmer</a:t>
            </a:r>
          </a:p>
          <a:p>
            <a:pPr lvl="3"/>
            <a:endParaRPr lang="de-CH" dirty="0"/>
          </a:p>
          <a:p>
            <a:pPr lvl="3"/>
            <a:r>
              <a:rPr lang="de-CH" dirty="0"/>
              <a:t>Zahlung des Werkpreises durch Besteller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64</a:t>
            </a:fld>
            <a:endParaRPr lang="de-CH" dirty="0"/>
          </a:p>
        </p:txBody>
      </p:sp>
    </p:spTree>
    <p:extLst>
      <p:ext uri="{BB962C8B-B14F-4D97-AF65-F5344CB8AC3E}">
        <p14:creationId xmlns:p14="http://schemas.microsoft.com/office/powerpoint/2010/main" val="27227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76760" y="555526"/>
            <a:ext cx="7632848" cy="371098"/>
          </a:xfrm>
        </p:spPr>
        <p:txBody>
          <a:bodyPr/>
          <a:lstStyle/>
          <a:p>
            <a:r>
              <a:rPr lang="de-CH" sz="2600" dirty="0"/>
              <a:t>«Werkvertrag: Art. 363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marL="1587" lvl="3" indent="0">
              <a:buNone/>
            </a:pPr>
            <a:r>
              <a:rPr lang="de-CH" dirty="0"/>
              <a:t>Hauptpflicht des Unternehmers:</a:t>
            </a:r>
          </a:p>
          <a:p>
            <a:pPr marL="1587" lvl="3" indent="0">
              <a:buNone/>
            </a:pPr>
            <a:endParaRPr lang="de-CH" dirty="0"/>
          </a:p>
          <a:p>
            <a:pPr lvl="3"/>
            <a:r>
              <a:rPr lang="de-CH" dirty="0"/>
              <a:t>Herstellung des Werkes:</a:t>
            </a:r>
          </a:p>
          <a:p>
            <a:pPr marL="184150" lvl="3" indent="0">
              <a:buNone/>
            </a:pPr>
            <a:r>
              <a:rPr lang="de-CH" dirty="0"/>
              <a:t>Anders als bei sonstigen «Dienstleistungsverträgen» ist ein Arbeitserfolg geschuldet!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65</a:t>
            </a:fld>
            <a:endParaRPr lang="de-CH" dirty="0"/>
          </a:p>
        </p:txBody>
      </p:sp>
    </p:spTree>
    <p:extLst>
      <p:ext uri="{BB962C8B-B14F-4D97-AF65-F5344CB8AC3E}">
        <p14:creationId xmlns:p14="http://schemas.microsoft.com/office/powerpoint/2010/main" val="257460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«Werkvertrag: Art. 363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17912" y="1347614"/>
            <a:ext cx="7344816" cy="4236545"/>
          </a:xfrm>
        </p:spPr>
        <p:txBody>
          <a:bodyPr/>
          <a:lstStyle/>
          <a:p>
            <a:pPr marL="1587" lvl="3" indent="0">
              <a:buNone/>
            </a:pPr>
            <a:r>
              <a:rPr lang="de-CH" dirty="0"/>
              <a:t>Abgrenzung zu anderen Verträgen:</a:t>
            </a:r>
          </a:p>
          <a:p>
            <a:pPr marL="1587" lvl="3" indent="0">
              <a:buNone/>
            </a:pPr>
            <a:endParaRPr lang="de-CH" dirty="0"/>
          </a:p>
          <a:p>
            <a:pPr lvl="3"/>
            <a:r>
              <a:rPr lang="de-CH" dirty="0"/>
              <a:t>Dienstleistungen eines Arztes</a:t>
            </a:r>
          </a:p>
          <a:p>
            <a:pPr lvl="3"/>
            <a:r>
              <a:rPr lang="de-CH" dirty="0"/>
              <a:t>Dienstleistungen eines Anwalts</a:t>
            </a:r>
          </a:p>
          <a:p>
            <a:pPr lvl="3"/>
            <a:r>
              <a:rPr lang="de-CH" dirty="0"/>
              <a:t>Dienstleistungen eines Architekten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66</a:t>
            </a:fld>
            <a:endParaRPr lang="de-CH" dirty="0"/>
          </a:p>
        </p:txBody>
      </p:sp>
    </p:spTree>
    <p:extLst>
      <p:ext uri="{BB962C8B-B14F-4D97-AF65-F5344CB8AC3E}">
        <p14:creationId xmlns:p14="http://schemas.microsoft.com/office/powerpoint/2010/main" val="20414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87040" y="555526"/>
            <a:ext cx="7632848" cy="400685"/>
          </a:xfrm>
        </p:spPr>
        <p:txBody>
          <a:bodyPr/>
          <a:lstStyle/>
          <a:p>
            <a:r>
              <a:rPr lang="de-CH" sz="2600" dirty="0"/>
              <a:t>«Werkvertrag: Art. 363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083168"/>
            <a:ext cx="7344816" cy="4236545"/>
          </a:xfrm>
        </p:spPr>
        <p:txBody>
          <a:bodyPr/>
          <a:lstStyle/>
          <a:p>
            <a:pPr marL="1587" lvl="3" indent="0">
              <a:buNone/>
            </a:pPr>
            <a:endParaRPr lang="de-CH" dirty="0"/>
          </a:p>
          <a:p>
            <a:pPr marL="1587" lvl="3" indent="0">
              <a:buNone/>
            </a:pPr>
            <a:r>
              <a:rPr lang="de-CH" dirty="0"/>
              <a:t>Preisarten:</a:t>
            </a:r>
          </a:p>
          <a:p>
            <a:pPr marL="1587" lvl="3" indent="0">
              <a:buNone/>
            </a:pPr>
            <a:endParaRPr lang="de-CH" dirty="0"/>
          </a:p>
          <a:p>
            <a:pPr lvl="3"/>
            <a:r>
              <a:rPr lang="de-CH" dirty="0"/>
              <a:t>Pauschal</a:t>
            </a:r>
          </a:p>
          <a:p>
            <a:pPr lvl="3"/>
            <a:r>
              <a:rPr lang="de-CH" dirty="0"/>
              <a:t>Global</a:t>
            </a:r>
          </a:p>
          <a:p>
            <a:pPr lvl="3"/>
            <a:r>
              <a:rPr lang="de-CH" dirty="0"/>
              <a:t>Einheitspreis / Ausmass</a:t>
            </a:r>
          </a:p>
          <a:p>
            <a:pPr lvl="3"/>
            <a:r>
              <a:rPr lang="de-CH" dirty="0"/>
              <a:t>Übernahme ohne festen Preis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67</a:t>
            </a:fld>
            <a:endParaRPr lang="de-CH" dirty="0"/>
          </a:p>
        </p:txBody>
      </p:sp>
    </p:spTree>
    <p:extLst>
      <p:ext uri="{BB962C8B-B14F-4D97-AF65-F5344CB8AC3E}">
        <p14:creationId xmlns:p14="http://schemas.microsoft.com/office/powerpoint/2010/main" val="40424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6192" y="555526"/>
            <a:ext cx="7632848" cy="371098"/>
          </a:xfrm>
        </p:spPr>
        <p:txBody>
          <a:bodyPr/>
          <a:lstStyle/>
          <a:p>
            <a:r>
              <a:rPr lang="de-CH" sz="2600" dirty="0"/>
              <a:t>«Werkvertrag: Art. 368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marL="1587" lvl="3" indent="0">
              <a:buNone/>
            </a:pPr>
            <a:r>
              <a:rPr lang="de-CH" dirty="0"/>
              <a:t>Voraussetzungen der Mängelrechte im Werkvertragsrecht:</a:t>
            </a:r>
          </a:p>
          <a:p>
            <a:pPr marL="1587" lvl="3" indent="0">
              <a:buNone/>
            </a:pPr>
            <a:endParaRPr lang="de-CH" dirty="0"/>
          </a:p>
          <a:p>
            <a:pPr lvl="3"/>
            <a:r>
              <a:rPr lang="de-CH" dirty="0"/>
              <a:t>Mangel</a:t>
            </a:r>
          </a:p>
          <a:p>
            <a:pPr lvl="3"/>
            <a:r>
              <a:rPr lang="de-CH" dirty="0"/>
              <a:t>Prüfung</a:t>
            </a:r>
          </a:p>
          <a:p>
            <a:pPr lvl="3"/>
            <a:r>
              <a:rPr lang="de-CH" dirty="0"/>
              <a:t>Mängelrüge</a:t>
            </a:r>
          </a:p>
          <a:p>
            <a:pPr lvl="3"/>
            <a:r>
              <a:rPr lang="de-CH" dirty="0"/>
              <a:t>Keine Verjährung (Art. 371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68</a:t>
            </a:fld>
            <a:endParaRPr lang="de-CH" dirty="0"/>
          </a:p>
        </p:txBody>
      </p:sp>
    </p:spTree>
    <p:extLst>
      <p:ext uri="{BB962C8B-B14F-4D97-AF65-F5344CB8AC3E}">
        <p14:creationId xmlns:p14="http://schemas.microsoft.com/office/powerpoint/2010/main" val="30450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«Werkvertrag: Art. 368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1587" lvl="3" indent="0">
              <a:buNone/>
            </a:pPr>
            <a:r>
              <a:rPr lang="de-CH" dirty="0"/>
              <a:t>Mängelrechte im Werkvertragsrecht:</a:t>
            </a:r>
          </a:p>
          <a:p>
            <a:pPr marL="1587" lvl="3" indent="0">
              <a:buNone/>
            </a:pPr>
            <a:endParaRPr lang="de-CH" dirty="0"/>
          </a:p>
          <a:p>
            <a:pPr lvl="3"/>
            <a:r>
              <a:rPr lang="de-CH" dirty="0"/>
              <a:t>Wandelung (Achtung bei Grundstücken)</a:t>
            </a:r>
          </a:p>
          <a:p>
            <a:pPr lvl="3"/>
            <a:r>
              <a:rPr lang="de-CH" dirty="0"/>
              <a:t>Minderung</a:t>
            </a:r>
          </a:p>
          <a:p>
            <a:pPr lvl="3"/>
            <a:r>
              <a:rPr lang="de-CH" dirty="0"/>
              <a:t>Nachbesserung</a:t>
            </a:r>
          </a:p>
          <a:p>
            <a:pPr lvl="3"/>
            <a:r>
              <a:rPr lang="de-CH" dirty="0"/>
              <a:t>Schadenersatz (Verschulden erforderlich)</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69</a:t>
            </a:fld>
            <a:endParaRPr lang="de-CH" dirty="0"/>
          </a:p>
        </p:txBody>
      </p:sp>
    </p:spTree>
    <p:extLst>
      <p:ext uri="{BB962C8B-B14F-4D97-AF65-F5344CB8AC3E}">
        <p14:creationId xmlns:p14="http://schemas.microsoft.com/office/powerpoint/2010/main" val="13814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«Zuständigkeit»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Örtlich:</a:t>
            </a:r>
          </a:p>
          <a:p>
            <a:pPr lvl="3"/>
            <a:endParaRPr lang="de-CH" dirty="0"/>
          </a:p>
          <a:p>
            <a:pPr lvl="3"/>
            <a:r>
              <a:rPr lang="de-CH" dirty="0"/>
              <a:t>Sachlich:</a:t>
            </a:r>
          </a:p>
          <a:p>
            <a:pPr lvl="3"/>
            <a:endParaRPr lang="de-CH" dirty="0"/>
          </a:p>
          <a:p>
            <a:pPr lvl="3"/>
            <a:r>
              <a:rPr lang="de-CH" dirty="0"/>
              <a:t>Funktionell:</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16774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«Werkvertrag: Art. 366 Abs. 1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91630"/>
            <a:ext cx="7344816" cy="4236545"/>
          </a:xfrm>
        </p:spPr>
        <p:txBody>
          <a:bodyPr/>
          <a:lstStyle/>
          <a:p>
            <a:pPr marL="1587" lvl="3" indent="0">
              <a:buNone/>
            </a:pPr>
            <a:r>
              <a:rPr lang="de-CH" dirty="0"/>
              <a:t>Rücktritt vom Vertrag durch Beststeller:</a:t>
            </a:r>
          </a:p>
          <a:p>
            <a:pPr marL="1587" lvl="3" indent="0">
              <a:buNone/>
            </a:pPr>
            <a:endParaRPr lang="de-CH" dirty="0"/>
          </a:p>
          <a:p>
            <a:pPr lvl="3"/>
            <a:r>
              <a:rPr lang="de-CH" dirty="0"/>
              <a:t>Unternehmer beginnt verspätet</a:t>
            </a:r>
          </a:p>
          <a:p>
            <a:pPr lvl="3"/>
            <a:endParaRPr lang="de-CH" dirty="0"/>
          </a:p>
          <a:p>
            <a:pPr lvl="3"/>
            <a:r>
              <a:rPr lang="de-CH" dirty="0"/>
              <a:t>Rechtzeitige Vollendung nicht mehr möglich</a:t>
            </a:r>
          </a:p>
          <a:p>
            <a:pPr lvl="3"/>
            <a:endParaRPr lang="de-CH" dirty="0"/>
          </a:p>
          <a:p>
            <a:pPr lvl="3"/>
            <a:r>
              <a:rPr lang="de-CH" dirty="0"/>
              <a:t>Rücktritt vor dem Liefertermin möglich</a:t>
            </a:r>
          </a:p>
          <a:p>
            <a:pPr lvl="3"/>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70</a:t>
            </a:fld>
            <a:endParaRPr lang="de-CH" dirty="0"/>
          </a:p>
        </p:txBody>
      </p:sp>
    </p:spTree>
    <p:extLst>
      <p:ext uri="{BB962C8B-B14F-4D97-AF65-F5344CB8AC3E}">
        <p14:creationId xmlns:p14="http://schemas.microsoft.com/office/powerpoint/2010/main" val="3268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«Werkvertrag: Art. 366 Abs. 2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4236545"/>
          </a:xfrm>
        </p:spPr>
        <p:txBody>
          <a:bodyPr/>
          <a:lstStyle/>
          <a:p>
            <a:pPr marL="1587" lvl="3" indent="0">
              <a:buNone/>
            </a:pPr>
            <a:r>
              <a:rPr lang="de-CH" dirty="0"/>
              <a:t>Ersatzvornahme:</a:t>
            </a:r>
          </a:p>
          <a:p>
            <a:pPr marL="1587" lvl="3" indent="0">
              <a:buNone/>
            </a:pPr>
            <a:endParaRPr lang="de-CH" dirty="0"/>
          </a:p>
          <a:p>
            <a:pPr lvl="3"/>
            <a:r>
              <a:rPr lang="de-CH" dirty="0"/>
              <a:t>Mangelhafte oder vertragswidrige Erstellung ist bestimmt vorauszusehen</a:t>
            </a:r>
          </a:p>
          <a:p>
            <a:pPr lvl="3"/>
            <a:endParaRPr lang="de-CH" dirty="0"/>
          </a:p>
          <a:p>
            <a:pPr lvl="3"/>
            <a:r>
              <a:rPr lang="de-CH" dirty="0"/>
              <a:t>Verschulden des Unternehmers</a:t>
            </a:r>
          </a:p>
          <a:p>
            <a:pPr lvl="3"/>
            <a:endParaRPr lang="de-CH" dirty="0"/>
          </a:p>
          <a:p>
            <a:pPr lvl="3"/>
            <a:r>
              <a:rPr lang="de-CH" dirty="0"/>
              <a:t>Fristansetzung zur Verbesserung und Androhung der Ersatzvornahme</a:t>
            </a:r>
          </a:p>
          <a:p>
            <a:pPr lvl="3"/>
            <a:endParaRPr lang="de-CH" dirty="0"/>
          </a:p>
          <a:p>
            <a:pPr lvl="3"/>
            <a:r>
              <a:rPr lang="de-CH" dirty="0"/>
              <a:t>Ungenutzter Fristablauf</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71</a:t>
            </a:fld>
            <a:endParaRPr lang="de-CH" dirty="0"/>
          </a:p>
        </p:txBody>
      </p:sp>
    </p:spTree>
    <p:extLst>
      <p:ext uri="{BB962C8B-B14F-4D97-AF65-F5344CB8AC3E}">
        <p14:creationId xmlns:p14="http://schemas.microsoft.com/office/powerpoint/2010/main" val="13789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«Werkvertrag: Art. 377 OR</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1587" lvl="3" indent="0">
              <a:buNone/>
            </a:pPr>
            <a:r>
              <a:rPr lang="de-CH" dirty="0"/>
              <a:t>Rücktritt gegen volle Schadloshaltung:</a:t>
            </a:r>
          </a:p>
          <a:p>
            <a:pPr marL="1587" lvl="3" indent="0">
              <a:buNone/>
            </a:pPr>
            <a:endParaRPr lang="de-CH" dirty="0"/>
          </a:p>
          <a:p>
            <a:pPr lvl="3"/>
            <a:r>
              <a:rPr lang="de-CH" dirty="0"/>
              <a:t>jederzeit möglich</a:t>
            </a:r>
          </a:p>
          <a:p>
            <a:pPr lvl="3"/>
            <a:endParaRPr lang="de-CH" dirty="0"/>
          </a:p>
          <a:p>
            <a:pPr lvl="3"/>
            <a:r>
              <a:rPr lang="de-CH" dirty="0"/>
              <a:t>ohne Verschulden des Unternehmers!</a:t>
            </a:r>
          </a:p>
          <a:p>
            <a:pPr lvl="3"/>
            <a:endParaRPr lang="de-CH" dirty="0"/>
          </a:p>
          <a:p>
            <a:pPr lvl="3"/>
            <a:r>
              <a:rPr lang="de-CH" dirty="0"/>
              <a:t>Voller Schadenersatz unter Anrechnung , was der Unternehmer sich erspart.</a:t>
            </a:r>
          </a:p>
          <a:p>
            <a:pPr lvl="3"/>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72</a:t>
            </a:fld>
            <a:endParaRPr lang="de-CH" dirty="0"/>
          </a:p>
        </p:txBody>
      </p:sp>
    </p:spTree>
    <p:extLst>
      <p:ext uri="{BB962C8B-B14F-4D97-AF65-F5344CB8AC3E}">
        <p14:creationId xmlns:p14="http://schemas.microsoft.com/office/powerpoint/2010/main" val="7409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47018"/>
            <a:ext cx="7632848" cy="443106"/>
          </a:xfrm>
        </p:spPr>
        <p:txBody>
          <a:bodyPr/>
          <a:lstStyle/>
          <a:p>
            <a:r>
              <a:rPr lang="de-CH" sz="2600" dirty="0"/>
              <a:t>«Überblick über diesen Unterrichtsteil</a:t>
            </a:r>
            <a:r>
              <a:rPr lang="de-CH" sz="2400" dirty="0"/>
              <a:t>»</a:t>
            </a:r>
            <a:endParaRPr lang="de-CH" sz="2600" dirty="0"/>
          </a:p>
        </p:txBody>
      </p:sp>
      <p:graphicFrame>
        <p:nvGraphicFramePr>
          <p:cNvPr id="5" name="Inhaltsplatzhalter 4">
            <a:extLst>
              <a:ext uri="{FF2B5EF4-FFF2-40B4-BE49-F238E27FC236}">
                <a16:creationId xmlns:a16="http://schemas.microsoft.com/office/drawing/2014/main" id="{2172F2FD-1779-AA43-BB35-AC8A0E83F999}"/>
              </a:ext>
            </a:extLst>
          </p:cNvPr>
          <p:cNvGraphicFramePr>
            <a:graphicFrameLocks noGrp="1"/>
          </p:cNvGraphicFramePr>
          <p:nvPr>
            <p:ph idx="1"/>
            <p:extLst>
              <p:ext uri="{D42A27DB-BD31-4B8C-83A1-F6EECF244321}">
                <p14:modId xmlns:p14="http://schemas.microsoft.com/office/powerpoint/2010/main" val="74736901"/>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73</a:t>
            </a:fld>
            <a:endParaRPr lang="de-CH" dirty="0"/>
          </a:p>
        </p:txBody>
      </p:sp>
    </p:spTree>
    <p:extLst>
      <p:ext uri="{BB962C8B-B14F-4D97-AF65-F5344CB8AC3E}">
        <p14:creationId xmlns:p14="http://schemas.microsoft.com/office/powerpoint/2010/main" val="3611863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«SIA Norm 118</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lvl="3"/>
            <a:r>
              <a:rPr lang="de-CH" dirty="0"/>
              <a:t>Inhalt</a:t>
            </a:r>
          </a:p>
          <a:p>
            <a:pPr lvl="3"/>
            <a:endParaRPr lang="de-CH" dirty="0"/>
          </a:p>
          <a:p>
            <a:pPr lvl="3"/>
            <a:r>
              <a:rPr lang="de-CH" dirty="0"/>
              <a:t>Anwendbarkeit</a:t>
            </a:r>
          </a:p>
          <a:p>
            <a:pPr lvl="3"/>
            <a:endParaRPr lang="de-CH" dirty="0"/>
          </a:p>
          <a:p>
            <a:pPr lvl="3"/>
            <a:r>
              <a:rPr lang="de-CH" dirty="0"/>
              <a:t>Mängelrechte: Recht auf Nachbesserung des Unternehmers</a:t>
            </a:r>
          </a:p>
          <a:p>
            <a:pPr lvl="3"/>
            <a:endParaRPr lang="de-CH" dirty="0"/>
          </a:p>
          <a:p>
            <a:pPr lvl="3"/>
            <a:r>
              <a:rPr lang="de-CH" dirty="0"/>
              <a:t>Mängelrechte: Änderung der Rügepflichten gegenüber OR-Regeln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74</a:t>
            </a:fld>
            <a:endParaRPr lang="de-CH" dirty="0"/>
          </a:p>
        </p:txBody>
      </p:sp>
    </p:spTree>
    <p:extLst>
      <p:ext uri="{BB962C8B-B14F-4D97-AF65-F5344CB8AC3E}">
        <p14:creationId xmlns:p14="http://schemas.microsoft.com/office/powerpoint/2010/main" val="37805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47018"/>
            <a:ext cx="7632848" cy="443106"/>
          </a:xfrm>
        </p:spPr>
        <p:txBody>
          <a:bodyPr/>
          <a:lstStyle/>
          <a:p>
            <a:r>
              <a:rPr lang="de-CH" sz="2600" dirty="0"/>
              <a:t>«Überblick über diesen Unterrichtsteil</a:t>
            </a:r>
            <a:r>
              <a:rPr lang="de-CH" sz="2400" dirty="0"/>
              <a:t>»</a:t>
            </a:r>
            <a:endParaRPr lang="de-CH" sz="2600" dirty="0"/>
          </a:p>
        </p:txBody>
      </p:sp>
      <p:graphicFrame>
        <p:nvGraphicFramePr>
          <p:cNvPr id="5" name="Inhaltsplatzhalter 4">
            <a:extLst>
              <a:ext uri="{FF2B5EF4-FFF2-40B4-BE49-F238E27FC236}">
                <a16:creationId xmlns:a16="http://schemas.microsoft.com/office/drawing/2014/main" id="{2172F2FD-1779-AA43-BB35-AC8A0E83F999}"/>
              </a:ext>
            </a:extLst>
          </p:cNvPr>
          <p:cNvGraphicFramePr>
            <a:graphicFrameLocks noGrp="1"/>
          </p:cNvGraphicFramePr>
          <p:nvPr>
            <p:ph idx="1"/>
            <p:extLst>
              <p:ext uri="{D42A27DB-BD31-4B8C-83A1-F6EECF244321}">
                <p14:modId xmlns:p14="http://schemas.microsoft.com/office/powerpoint/2010/main" val="643139290"/>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75</a:t>
            </a:fld>
            <a:endParaRPr lang="de-CH" dirty="0"/>
          </a:p>
        </p:txBody>
      </p:sp>
    </p:spTree>
    <p:extLst>
      <p:ext uri="{BB962C8B-B14F-4D97-AF65-F5344CB8AC3E}">
        <p14:creationId xmlns:p14="http://schemas.microsoft.com/office/powerpoint/2010/main" val="2360642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527642"/>
          </a:xfrm>
        </p:spPr>
        <p:txBody>
          <a:bodyPr/>
          <a:lstStyle/>
          <a:p>
            <a:r>
              <a:rPr lang="de-CH" sz="2600" dirty="0"/>
              <a:t>«Auftrag: Lernziele</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33896" y="1419622"/>
            <a:ext cx="7344816" cy="4236545"/>
          </a:xfrm>
        </p:spPr>
        <p:txBody>
          <a:bodyPr/>
          <a:lstStyle/>
          <a:p>
            <a:pPr lvl="3"/>
            <a:r>
              <a:rPr lang="de-CH" dirty="0"/>
              <a:t>Erkennen von Rechtsverhältnissen, welche gemäss den Regeln des Auftrags zu beurteilen sind.</a:t>
            </a:r>
          </a:p>
          <a:p>
            <a:pPr lvl="3"/>
            <a:endParaRPr lang="de-CH" dirty="0"/>
          </a:p>
          <a:p>
            <a:pPr lvl="3"/>
            <a:r>
              <a:rPr lang="de-CH" dirty="0"/>
              <a:t>Rechte und Pflichten der Parteien anhand von Beispielen erklären.</a:t>
            </a:r>
          </a:p>
          <a:p>
            <a:pPr lvl="3"/>
            <a:endParaRPr lang="de-CH" dirty="0"/>
          </a:p>
          <a:p>
            <a:pPr lvl="3"/>
            <a:r>
              <a:rPr lang="de-CH" dirty="0"/>
              <a:t>Beendigung des Auftrags inkl. Konsequenzen beschreiben.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76</a:t>
            </a:fld>
            <a:endParaRPr lang="de-CH" dirty="0"/>
          </a:p>
        </p:txBody>
      </p:sp>
    </p:spTree>
    <p:extLst>
      <p:ext uri="{BB962C8B-B14F-4D97-AF65-F5344CB8AC3E}">
        <p14:creationId xmlns:p14="http://schemas.microsoft.com/office/powerpoint/2010/main" val="3298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«Auftrag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marL="1587" lvl="3" indent="0">
              <a:buNone/>
            </a:pPr>
            <a:r>
              <a:rPr lang="de-CH" dirty="0"/>
              <a:t>Inhalt: </a:t>
            </a:r>
          </a:p>
          <a:p>
            <a:pPr marL="1587" lvl="3" indent="0">
              <a:buNone/>
            </a:pPr>
            <a:endParaRPr lang="de-CH" dirty="0"/>
          </a:p>
          <a:p>
            <a:pPr lvl="3"/>
            <a:r>
              <a:rPr lang="de-CH" dirty="0"/>
              <a:t>Geschäft im Interesse und nach dem Willen des Auftraggebers zu führen</a:t>
            </a:r>
          </a:p>
          <a:p>
            <a:pPr lvl="3"/>
            <a:endParaRPr lang="de-CH" dirty="0"/>
          </a:p>
          <a:p>
            <a:pPr lvl="3"/>
            <a:r>
              <a:rPr lang="de-CH" dirty="0"/>
              <a:t>Juristisches »Auffangbecken»</a:t>
            </a:r>
          </a:p>
          <a:p>
            <a:pPr lvl="3"/>
            <a:endParaRPr lang="de-CH" dirty="0"/>
          </a:p>
          <a:p>
            <a:pPr lvl="3"/>
            <a:r>
              <a:rPr lang="de-CH" dirty="0"/>
              <a:t>Anwalt, Arzt, Bauleitung, etc.</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77</a:t>
            </a:fld>
            <a:endParaRPr lang="de-CH" dirty="0"/>
          </a:p>
        </p:txBody>
      </p:sp>
    </p:spTree>
    <p:extLst>
      <p:ext uri="{BB962C8B-B14F-4D97-AF65-F5344CB8AC3E}">
        <p14:creationId xmlns:p14="http://schemas.microsoft.com/office/powerpoint/2010/main" val="38742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«Auftrag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1587" lvl="3" indent="0">
              <a:buNone/>
            </a:pPr>
            <a:r>
              <a:rPr lang="de-CH" dirty="0"/>
              <a:t>Beendigung:</a:t>
            </a:r>
          </a:p>
          <a:p>
            <a:pPr marL="1587" lvl="3" indent="0">
              <a:buNone/>
            </a:pPr>
            <a:endParaRPr lang="de-CH" dirty="0"/>
          </a:p>
          <a:p>
            <a:pPr lvl="3"/>
            <a:r>
              <a:rPr lang="de-CH" dirty="0"/>
              <a:t>Jederzeit möglich (Art. 404 OR), zwingendes Recht</a:t>
            </a:r>
          </a:p>
          <a:p>
            <a:pPr lvl="3"/>
            <a:endParaRPr lang="de-CH" dirty="0"/>
          </a:p>
          <a:p>
            <a:pPr lvl="3"/>
            <a:r>
              <a:rPr lang="de-CH" dirty="0"/>
              <a:t>Kündigungsrecht kann auch nicht mit einer Konventionalstrafe abgesichert werden</a:t>
            </a:r>
          </a:p>
          <a:p>
            <a:pPr lvl="3"/>
            <a:endParaRPr lang="de-CH" dirty="0"/>
          </a:p>
          <a:p>
            <a:pPr lvl="3"/>
            <a:r>
              <a:rPr lang="de-CH" dirty="0"/>
              <a:t>Falls Kündigung zur Unzeit: Schadenersatz</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78</a:t>
            </a:fld>
            <a:endParaRPr lang="de-CH" dirty="0"/>
          </a:p>
        </p:txBody>
      </p:sp>
    </p:spTree>
    <p:extLst>
      <p:ext uri="{BB962C8B-B14F-4D97-AF65-F5344CB8AC3E}">
        <p14:creationId xmlns:p14="http://schemas.microsoft.com/office/powerpoint/2010/main" val="18810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«Wirkung eines Auftrags</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4236545"/>
          </a:xfrm>
        </p:spPr>
        <p:txBody>
          <a:bodyPr/>
          <a:lstStyle/>
          <a:p>
            <a:pPr marL="1587" lvl="3" indent="0">
              <a:buNone/>
            </a:pPr>
            <a:r>
              <a:rPr lang="de-CH" dirty="0"/>
              <a:t>Auftrag schliesst in der Regel auch sog. Vollmacht ein. </a:t>
            </a:r>
          </a:p>
          <a:p>
            <a:pPr marL="1587" lvl="3" indent="0">
              <a:buNone/>
            </a:pPr>
            <a:endParaRPr lang="de-CH" dirty="0"/>
          </a:p>
          <a:p>
            <a:pPr marL="1587" lvl="3" indent="0">
              <a:buNone/>
            </a:pPr>
            <a:r>
              <a:rPr lang="de-CH" dirty="0"/>
              <a:t>Eine Spezialvollmacht ist erforderlich für:</a:t>
            </a:r>
          </a:p>
          <a:p>
            <a:pPr marL="1587" lvl="3" indent="0">
              <a:buNone/>
            </a:pPr>
            <a:endParaRPr lang="de-CH" dirty="0"/>
          </a:p>
          <a:p>
            <a:pPr lvl="3"/>
            <a:r>
              <a:rPr lang="de-CH" dirty="0"/>
              <a:t>Prozessführung</a:t>
            </a:r>
          </a:p>
          <a:p>
            <a:pPr lvl="3"/>
            <a:endParaRPr lang="de-CH" dirty="0"/>
          </a:p>
          <a:p>
            <a:pPr lvl="3"/>
            <a:r>
              <a:rPr lang="de-CH" dirty="0"/>
              <a:t>Abschluss eines Vergleichs</a:t>
            </a:r>
          </a:p>
          <a:p>
            <a:pPr lvl="3"/>
            <a:endParaRPr lang="de-CH" dirty="0"/>
          </a:p>
          <a:p>
            <a:pPr lvl="3"/>
            <a:r>
              <a:rPr lang="de-CH" dirty="0"/>
              <a:t>Grundstückgeschäfte</a:t>
            </a:r>
          </a:p>
          <a:p>
            <a:pPr lvl="3"/>
            <a:endParaRPr lang="de-CH" dirty="0"/>
          </a:p>
          <a:p>
            <a:pPr lvl="3"/>
            <a:r>
              <a:rPr lang="de-CH" dirty="0"/>
              <a:t>Schenkungen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79</a:t>
            </a:fld>
            <a:endParaRPr lang="de-CH" dirty="0"/>
          </a:p>
        </p:txBody>
      </p:sp>
    </p:spTree>
    <p:extLst>
      <p:ext uri="{BB962C8B-B14F-4D97-AF65-F5344CB8AC3E}">
        <p14:creationId xmlns:p14="http://schemas.microsoft.com/office/powerpoint/2010/main" val="36383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«Drei </a:t>
            </a:r>
            <a:r>
              <a:rPr lang="de-CH" dirty="0" err="1"/>
              <a:t>HauptverfahrensArten</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Ordentliches Verfahren Art. 219ff ZPO</a:t>
            </a:r>
          </a:p>
          <a:p>
            <a:pPr lvl="3"/>
            <a:endParaRPr lang="de-CH" dirty="0"/>
          </a:p>
          <a:p>
            <a:pPr lvl="3"/>
            <a:r>
              <a:rPr lang="de-CH" dirty="0"/>
              <a:t>Vereinfachtes Verfahren Art. 243ff ZPO</a:t>
            </a:r>
          </a:p>
          <a:p>
            <a:pPr lvl="3"/>
            <a:endParaRPr lang="de-CH" dirty="0"/>
          </a:p>
          <a:p>
            <a:pPr lvl="3"/>
            <a:r>
              <a:rPr lang="de-CH" dirty="0"/>
              <a:t>Summarisches Verfahren Art. 248ff ZPO</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a:t>
            </a:fld>
            <a:endParaRPr lang="de-CH" dirty="0"/>
          </a:p>
        </p:txBody>
      </p:sp>
    </p:spTree>
    <p:extLst>
      <p:ext uri="{BB962C8B-B14F-4D97-AF65-F5344CB8AC3E}">
        <p14:creationId xmlns:p14="http://schemas.microsoft.com/office/powerpoint/2010/main" val="4402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55526"/>
            <a:ext cx="7632848" cy="371098"/>
          </a:xfrm>
        </p:spPr>
        <p:txBody>
          <a:bodyPr/>
          <a:lstStyle/>
          <a:p>
            <a:r>
              <a:rPr lang="de-CH" sz="2600" dirty="0"/>
              <a:t>«Auftrag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1587" lvl="3" indent="0">
              <a:buNone/>
            </a:pPr>
            <a:r>
              <a:rPr lang="de-CH" dirty="0"/>
              <a:t>Abgrenzung Vollmacht und Auftrag</a:t>
            </a:r>
          </a:p>
          <a:p>
            <a:pPr marL="1587" lvl="3" indent="0">
              <a:buNone/>
            </a:pPr>
            <a:endParaRPr lang="de-CH" dirty="0"/>
          </a:p>
          <a:p>
            <a:pPr lvl="3"/>
            <a:r>
              <a:rPr lang="de-CH" dirty="0"/>
              <a:t>Vollmacht: Rechtliches Können (vgl. Art. 32-40 OR)</a:t>
            </a:r>
          </a:p>
          <a:p>
            <a:pPr lvl="3"/>
            <a:endParaRPr lang="de-CH" dirty="0"/>
          </a:p>
          <a:p>
            <a:pPr lvl="3"/>
            <a:r>
              <a:rPr lang="de-CH" dirty="0"/>
              <a:t>Auftrag: Rechtliches Dürfen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80</a:t>
            </a:fld>
            <a:endParaRPr lang="de-CH" dirty="0"/>
          </a:p>
        </p:txBody>
      </p:sp>
    </p:spTree>
    <p:extLst>
      <p:ext uri="{BB962C8B-B14F-4D97-AF65-F5344CB8AC3E}">
        <p14:creationId xmlns:p14="http://schemas.microsoft.com/office/powerpoint/2010/main" val="8661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47018"/>
            <a:ext cx="7632848" cy="443106"/>
          </a:xfrm>
        </p:spPr>
        <p:txBody>
          <a:bodyPr/>
          <a:lstStyle/>
          <a:p>
            <a:r>
              <a:rPr lang="de-CH" sz="2600" dirty="0"/>
              <a:t>«Überblick über diesen Unterrichtsteil</a:t>
            </a:r>
            <a:r>
              <a:rPr lang="de-CH" sz="2400" dirty="0"/>
              <a:t>»</a:t>
            </a:r>
            <a:endParaRPr lang="de-CH" sz="2600" dirty="0"/>
          </a:p>
        </p:txBody>
      </p:sp>
      <p:graphicFrame>
        <p:nvGraphicFramePr>
          <p:cNvPr id="5" name="Inhaltsplatzhalter 4">
            <a:extLst>
              <a:ext uri="{FF2B5EF4-FFF2-40B4-BE49-F238E27FC236}">
                <a16:creationId xmlns:a16="http://schemas.microsoft.com/office/drawing/2014/main" id="{2172F2FD-1779-AA43-BB35-AC8A0E83F999}"/>
              </a:ext>
            </a:extLst>
          </p:cNvPr>
          <p:cNvGraphicFramePr>
            <a:graphicFrameLocks noGrp="1"/>
          </p:cNvGraphicFramePr>
          <p:nvPr>
            <p:ph idx="1"/>
            <p:extLst>
              <p:ext uri="{D42A27DB-BD31-4B8C-83A1-F6EECF244321}">
                <p14:modId xmlns:p14="http://schemas.microsoft.com/office/powerpoint/2010/main" val="618477585"/>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81</a:t>
            </a:fld>
            <a:endParaRPr lang="de-CH" dirty="0"/>
          </a:p>
        </p:txBody>
      </p:sp>
    </p:spTree>
    <p:extLst>
      <p:ext uri="{BB962C8B-B14F-4D97-AF65-F5344CB8AC3E}">
        <p14:creationId xmlns:p14="http://schemas.microsoft.com/office/powerpoint/2010/main" val="31661543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51733" y="555526"/>
            <a:ext cx="7632848" cy="371098"/>
          </a:xfrm>
        </p:spPr>
        <p:txBody>
          <a:bodyPr/>
          <a:lstStyle/>
          <a:p>
            <a:r>
              <a:rPr lang="de-CH" sz="2600" dirty="0"/>
              <a:t>«Stellvertretung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347614"/>
            <a:ext cx="7344816" cy="4236545"/>
          </a:xfrm>
        </p:spPr>
        <p:txBody>
          <a:bodyPr/>
          <a:lstStyle/>
          <a:p>
            <a:pPr marL="1587" lvl="3" indent="0">
              <a:buNone/>
            </a:pPr>
            <a:r>
              <a:rPr lang="de-CH" dirty="0"/>
              <a:t>Direkte Stellvertretung</a:t>
            </a:r>
          </a:p>
          <a:p>
            <a:pPr marL="1587" lvl="3" indent="0">
              <a:buNone/>
            </a:pPr>
            <a:endParaRPr lang="de-CH" dirty="0"/>
          </a:p>
          <a:p>
            <a:pPr lvl="3"/>
            <a:r>
              <a:rPr lang="de-CH" dirty="0"/>
              <a:t>Handeln im Namen eines Dritten</a:t>
            </a:r>
          </a:p>
          <a:p>
            <a:pPr lvl="3"/>
            <a:endParaRPr lang="de-CH" dirty="0"/>
          </a:p>
          <a:p>
            <a:pPr lvl="3"/>
            <a:r>
              <a:rPr lang="de-CH" dirty="0"/>
              <a:t>Rechte und Pflichten entstehen direkt beim Vertretenen</a:t>
            </a:r>
          </a:p>
          <a:p>
            <a:pPr lvl="3"/>
            <a:endParaRPr lang="de-CH" dirty="0"/>
          </a:p>
          <a:p>
            <a:pPr lvl="3"/>
            <a:r>
              <a:rPr lang="de-CH" dirty="0"/>
              <a:t>Widerruf einer Vollmacht jederzeit möglich</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82</a:t>
            </a:fld>
            <a:endParaRPr lang="de-CH" dirty="0"/>
          </a:p>
        </p:txBody>
      </p:sp>
    </p:spTree>
    <p:extLst>
      <p:ext uri="{BB962C8B-B14F-4D97-AF65-F5344CB8AC3E}">
        <p14:creationId xmlns:p14="http://schemas.microsoft.com/office/powerpoint/2010/main" val="21260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32768" y="555526"/>
            <a:ext cx="7632848" cy="371098"/>
          </a:xfrm>
        </p:spPr>
        <p:txBody>
          <a:bodyPr/>
          <a:lstStyle/>
          <a:p>
            <a:r>
              <a:rPr lang="de-CH" sz="2600" dirty="0"/>
              <a:t>«Stellvertretung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19622"/>
            <a:ext cx="7344816" cy="4236545"/>
          </a:xfrm>
        </p:spPr>
        <p:txBody>
          <a:bodyPr/>
          <a:lstStyle/>
          <a:p>
            <a:pPr marL="1587" lvl="3" indent="0">
              <a:buNone/>
            </a:pPr>
            <a:r>
              <a:rPr lang="de-CH" dirty="0"/>
              <a:t>Indirekte Stellvertretung</a:t>
            </a:r>
          </a:p>
          <a:p>
            <a:pPr marL="1587" lvl="3" indent="0">
              <a:buNone/>
            </a:pPr>
            <a:endParaRPr lang="de-CH" dirty="0"/>
          </a:p>
          <a:p>
            <a:pPr lvl="3"/>
            <a:r>
              <a:rPr lang="de-CH" dirty="0"/>
              <a:t>Handeln in eigenem Namen, aber auf fremde Rechnung</a:t>
            </a:r>
          </a:p>
          <a:p>
            <a:pPr lvl="3"/>
            <a:endParaRPr lang="de-CH" dirty="0"/>
          </a:p>
          <a:p>
            <a:pPr lvl="3"/>
            <a:r>
              <a:rPr lang="de-CH" dirty="0"/>
              <a:t>Wirkungen treffen nur dann den Vertretenen, wenn es zu weiteren Vertragsschlüssen kommt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83</a:t>
            </a:fld>
            <a:endParaRPr lang="de-CH" dirty="0"/>
          </a:p>
        </p:txBody>
      </p:sp>
    </p:spTree>
    <p:extLst>
      <p:ext uri="{BB962C8B-B14F-4D97-AF65-F5344CB8AC3E}">
        <p14:creationId xmlns:p14="http://schemas.microsoft.com/office/powerpoint/2010/main" val="41603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42245-BCBE-488B-ADE1-12D843F00955}"/>
              </a:ext>
            </a:extLst>
          </p:cNvPr>
          <p:cNvSpPr>
            <a:spLocks noGrp="1"/>
          </p:cNvSpPr>
          <p:nvPr>
            <p:ph type="ctrTitle"/>
          </p:nvPr>
        </p:nvSpPr>
        <p:spPr/>
        <p:txBody>
          <a:bodyPr/>
          <a:lstStyle/>
          <a:p>
            <a:r>
              <a:rPr lang="de-CH" dirty="0"/>
              <a:t>Vielen Dank für</a:t>
            </a:r>
            <a:br>
              <a:rPr lang="de-CH" dirty="0"/>
            </a:br>
            <a:r>
              <a:rPr lang="de-CH" dirty="0"/>
              <a:t>Ihre Aufmerksamkeit</a:t>
            </a:r>
          </a:p>
        </p:txBody>
      </p:sp>
      <p:sp>
        <p:nvSpPr>
          <p:cNvPr id="3" name="Untertitel 2">
            <a:extLst>
              <a:ext uri="{FF2B5EF4-FFF2-40B4-BE49-F238E27FC236}">
                <a16:creationId xmlns:a16="http://schemas.microsoft.com/office/drawing/2014/main" id="{0D97A0C1-AD83-4FDC-827C-A59782B5F9DD}"/>
              </a:ext>
            </a:extLst>
          </p:cNvPr>
          <p:cNvSpPr>
            <a:spLocks noGrp="1"/>
          </p:cNvSpPr>
          <p:nvPr>
            <p:ph type="subTitle" idx="1"/>
          </p:nvPr>
        </p:nvSpPr>
        <p:spPr/>
        <p:txBody>
          <a:bodyPr/>
          <a:lstStyle/>
          <a:p>
            <a:endParaRPr lang="fr-FR" dirty="0">
              <a:latin typeface="+mj-lt"/>
            </a:endParaRPr>
          </a:p>
          <a:p>
            <a:r>
              <a:rPr lang="fr-FR" dirty="0"/>
              <a:t>de Roche &amp; Partner AG</a:t>
            </a:r>
          </a:p>
          <a:p>
            <a:r>
              <a:rPr lang="fr-FR" dirty="0" err="1"/>
              <a:t>www.mdrp.ch</a:t>
            </a:r>
            <a:endParaRPr lang="de-CH" dirty="0"/>
          </a:p>
        </p:txBody>
      </p:sp>
    </p:spTree>
    <p:extLst>
      <p:ext uri="{BB962C8B-B14F-4D97-AF65-F5344CB8AC3E}">
        <p14:creationId xmlns:p14="http://schemas.microsoft.com/office/powerpoint/2010/main" val="276509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«ordentliches Verfahren»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Ablauf:</a:t>
            </a:r>
          </a:p>
          <a:p>
            <a:pPr lvl="3"/>
            <a:endParaRPr lang="de-CH" dirty="0"/>
          </a:p>
          <a:p>
            <a:pPr lvl="4"/>
            <a:r>
              <a:rPr lang="de-CH" dirty="0"/>
              <a:t>Schlichtungsverfahren</a:t>
            </a:r>
          </a:p>
          <a:p>
            <a:pPr lvl="4"/>
            <a:endParaRPr lang="de-CH" dirty="0"/>
          </a:p>
          <a:p>
            <a:pPr lvl="4"/>
            <a:r>
              <a:rPr lang="de-CH" dirty="0"/>
              <a:t>Ordentliches Klageverfahren</a:t>
            </a:r>
          </a:p>
          <a:p>
            <a:pPr lvl="4"/>
            <a:endParaRPr lang="de-CH" dirty="0"/>
          </a:p>
          <a:p>
            <a:pPr lvl="4"/>
            <a:r>
              <a:rPr lang="de-CH" dirty="0"/>
              <a:t>Rechtsmittelverfahren in zweiter kantonaler Instanz</a:t>
            </a:r>
          </a:p>
          <a:p>
            <a:pPr lvl="4"/>
            <a:endParaRPr lang="de-CH" dirty="0"/>
          </a:p>
          <a:p>
            <a:pPr lvl="4"/>
            <a:r>
              <a:rPr lang="de-CH" dirty="0"/>
              <a:t>Rechtsmittelverfahren vor Bundesgericht (nach Bundesgerichtsgesetz!)</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9</a:t>
            </a:fld>
            <a:endParaRPr lang="de-CH" dirty="0"/>
          </a:p>
        </p:txBody>
      </p:sp>
    </p:spTree>
    <p:extLst>
      <p:ext uri="{BB962C8B-B14F-4D97-AF65-F5344CB8AC3E}">
        <p14:creationId xmlns:p14="http://schemas.microsoft.com/office/powerpoint/2010/main" val="257387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fontScheme name="Moser de Roche &amp; Partner">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Moser de Roche &amp; Partner V1.potx" id="{17687843-A4FF-4DF8-86E8-A0EE1DBBBB5A}" vid="{9B91708A-E255-4A9B-9E86-749A479186FB}"/>
    </a:ext>
  </a:extLst>
</a:theme>
</file>

<file path=ppt/theme/theme2.xml><?xml version="1.0" encoding="utf-8"?>
<a:theme xmlns:a="http://schemas.openxmlformats.org/drawingml/2006/main" name="Office Theme">
  <a:themeElements>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fontScheme name="Moser de Roche &amp; Partner">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fontScheme name="Moser de Roche &amp; Partner">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156340B-6DD8-8947-8DAB-F7D776D568B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2600</Words>
  <Application>Microsoft Macintosh PowerPoint</Application>
  <PresentationFormat>Bildschirmpräsentation (16:9)</PresentationFormat>
  <Paragraphs>580</Paragraphs>
  <Slides>84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84</vt:i4>
      </vt:variant>
    </vt:vector>
  </HeadingPairs>
  <TitlesOfParts>
    <vt:vector size="88" baseType="lpstr">
      <vt:lpstr>Arial</vt:lpstr>
      <vt:lpstr>Museo Sans Rounded 300</vt:lpstr>
      <vt:lpstr>Museo Sans Rounded 700</vt:lpstr>
      <vt:lpstr>Benutzerdefiniertes Design</vt:lpstr>
      <vt:lpstr>PowerPoint-Präsentation</vt:lpstr>
      <vt:lpstr>«Ausblick auf den Unterricht»</vt:lpstr>
      <vt:lpstr>«Zivilprozessrecht»</vt:lpstr>
      <vt:lpstr>«Lernziele»</vt:lpstr>
      <vt:lpstr>«Zivilprozessordnung»</vt:lpstr>
      <vt:lpstr>«Verfahren für kantonale Instanzen»</vt:lpstr>
      <vt:lpstr>«Zuständigkeit»</vt:lpstr>
      <vt:lpstr>«Drei HauptverfahrensArten»</vt:lpstr>
      <vt:lpstr>«ordentliches Verfahren»</vt:lpstr>
      <vt:lpstr>«Schlichtungsverfahren»</vt:lpstr>
      <vt:lpstr>«Schlichtungsverfahren»</vt:lpstr>
      <vt:lpstr>«Schlichtungsverfahren»</vt:lpstr>
      <vt:lpstr>«Schlichtungsverfahren»</vt:lpstr>
      <vt:lpstr>«Beendigung»</vt:lpstr>
      <vt:lpstr>«Beendigung»</vt:lpstr>
      <vt:lpstr>«Ordentliches Verfahren»</vt:lpstr>
      <vt:lpstr>«Vereinfachtes Verfahren»</vt:lpstr>
      <vt:lpstr>«Vereinfachtes Verfahren»</vt:lpstr>
      <vt:lpstr>Rechtsschutz in klaren Fällen  nach Art. 257 ZPO</vt:lpstr>
      <vt:lpstr>Relevante Änderungen ab januar 2025</vt:lpstr>
      <vt:lpstr>«Ausblick auf den Unterricht»</vt:lpstr>
      <vt:lpstr>«Obligationenrecht:  Besonderer Teil (OR BT)»</vt:lpstr>
      <vt:lpstr>«Verhältnis von OR AT zu OR BT»</vt:lpstr>
      <vt:lpstr>«Überblick über diesen Unterrichtsteil»</vt:lpstr>
      <vt:lpstr>«Kaufvertrag: Lernziele»</vt:lpstr>
      <vt:lpstr>«Kaufvertrag»</vt:lpstr>
      <vt:lpstr>PowerPoint-Präsentation</vt:lpstr>
      <vt:lpstr>PowerPoint-Präsentation</vt:lpstr>
      <vt:lpstr>«Gefahrtragung»</vt:lpstr>
      <vt:lpstr>«Käuferpflicht»</vt:lpstr>
      <vt:lpstr>«Zahlungsverzug des Käufers (204 OR)»</vt:lpstr>
      <vt:lpstr>«Annahme der Ware (Art. 211 OR)»</vt:lpstr>
      <vt:lpstr>«Zahlungsverzug des Käufers»  </vt:lpstr>
      <vt:lpstr>«Verkäuferpflichten»</vt:lpstr>
      <vt:lpstr>«Verkäuferpflichten»</vt:lpstr>
      <vt:lpstr>PowerPoint-Präsentation</vt:lpstr>
      <vt:lpstr>«Rechtsgewährleistung»</vt:lpstr>
      <vt:lpstr>«Rechtsgewährleistung»</vt:lpstr>
      <vt:lpstr>PowerPoint-Präsentation</vt:lpstr>
      <vt:lpstr>«Sachgewährleistung»</vt:lpstr>
      <vt:lpstr>«Sachgewährleistung»</vt:lpstr>
      <vt:lpstr>«Sachgewährleistung»</vt:lpstr>
      <vt:lpstr>PowerPoint-Präsentation</vt:lpstr>
      <vt:lpstr>PowerPoint-Präsentation</vt:lpstr>
      <vt:lpstr>«Sachgewährleistung»</vt:lpstr>
      <vt:lpstr>«Sachgewährleistung»</vt:lpstr>
      <vt:lpstr>«Kaufvertrag»</vt:lpstr>
      <vt:lpstr>«Wandelung»</vt:lpstr>
      <vt:lpstr>«Grundstückkauf»</vt:lpstr>
      <vt:lpstr>«Repetition: Formvorschriften»</vt:lpstr>
      <vt:lpstr>«Grundstückkauf»</vt:lpstr>
      <vt:lpstr>«Grundstückkauf»</vt:lpstr>
      <vt:lpstr>«Grundstückkauf»</vt:lpstr>
      <vt:lpstr>PowerPoint-Präsentation</vt:lpstr>
      <vt:lpstr>«Tausch: Art. 237 OR»</vt:lpstr>
      <vt:lpstr>«Überblick über diesen Unterrichtsteil»</vt:lpstr>
      <vt:lpstr>«Schenkung: Art. 239ff OR»</vt:lpstr>
      <vt:lpstr>PowerPoint-Präsentation</vt:lpstr>
      <vt:lpstr>PowerPoint-Präsentation</vt:lpstr>
      <vt:lpstr>«Schenkung: Art. 239ff OR»</vt:lpstr>
      <vt:lpstr>«Überblick über diesen Unterrichtsteil»</vt:lpstr>
      <vt:lpstr>«Werkvertrag: Lernziele»</vt:lpstr>
      <vt:lpstr>«Werkvertragstypen»</vt:lpstr>
      <vt:lpstr>«Werkvertrag: Art. 363ff OR»</vt:lpstr>
      <vt:lpstr>«Werkvertrag: Art. 363 OR»</vt:lpstr>
      <vt:lpstr>«Werkvertrag: Art. 363 OR»</vt:lpstr>
      <vt:lpstr>«Werkvertrag: Art. 363 OR»</vt:lpstr>
      <vt:lpstr>«Werkvertrag: Art. 368 OR»</vt:lpstr>
      <vt:lpstr>«Werkvertrag: Art. 368 OR»</vt:lpstr>
      <vt:lpstr>«Werkvertrag: Art. 366 Abs. 1 OR»</vt:lpstr>
      <vt:lpstr>«Werkvertrag: Art. 366 Abs. 2 OR»</vt:lpstr>
      <vt:lpstr>«Werkvertrag: Art. 377 OR»</vt:lpstr>
      <vt:lpstr>«Überblick über diesen Unterrichtsteil»</vt:lpstr>
      <vt:lpstr>«SIA Norm 118»</vt:lpstr>
      <vt:lpstr>«Überblick über diesen Unterrichtsteil»</vt:lpstr>
      <vt:lpstr>«Auftrag: Lernziele»</vt:lpstr>
      <vt:lpstr>«Auftrag»</vt:lpstr>
      <vt:lpstr>«Auftrag»</vt:lpstr>
      <vt:lpstr>«Wirkung eines Auftrags»</vt:lpstr>
      <vt:lpstr>«Auftrag»</vt:lpstr>
      <vt:lpstr>«Überblick über diesen Unterrichtsteil»</vt:lpstr>
      <vt:lpstr>«Stellvertretung»</vt:lpstr>
      <vt:lpstr>«Stellvertretung»</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Michel de Roche</dc:creator>
  <cp:lastModifiedBy>Michel de Roche</cp:lastModifiedBy>
  <cp:revision>147</cp:revision>
  <cp:lastPrinted>2018-09-06T06:44:02Z</cp:lastPrinted>
  <dcterms:created xsi:type="dcterms:W3CDTF">2018-12-12T10:57:28Z</dcterms:created>
  <dcterms:modified xsi:type="dcterms:W3CDTF">2025-10-21T06:40:25Z</dcterms:modified>
</cp:coreProperties>
</file>